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258" r:id="rId7"/>
    <p:sldId id="260" r:id="rId8"/>
    <p:sldId id="261" r:id="rId9"/>
    <p:sldId id="259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3FF13BD-E799-4B37-8CF4-5DE6FA9F5713}" v="32" dt="2022-09-21T08:07:39.0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61" d="100"/>
          <a:sy n="61" d="100"/>
        </p:scale>
        <p:origin x="88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riel Harrison" userId="479e7feb-858d-4792-9a29-a7e1534114be" providerId="ADAL" clId="{93FF13BD-E799-4B37-8CF4-5DE6FA9F5713}"/>
    <pc:docChg chg="undo custSel addSld modSld sldOrd">
      <pc:chgData name="Meriel Harrison" userId="479e7feb-858d-4792-9a29-a7e1534114be" providerId="ADAL" clId="{93FF13BD-E799-4B37-8CF4-5DE6FA9F5713}" dt="2022-09-21T12:34:30.323" v="3809" actId="20577"/>
      <pc:docMkLst>
        <pc:docMk/>
      </pc:docMkLst>
      <pc:sldChg chg="addSp delSp modSp mod setBg">
        <pc:chgData name="Meriel Harrison" userId="479e7feb-858d-4792-9a29-a7e1534114be" providerId="ADAL" clId="{93FF13BD-E799-4B37-8CF4-5DE6FA9F5713}" dt="2022-09-16T10:11:18.884" v="124" actId="1076"/>
        <pc:sldMkLst>
          <pc:docMk/>
          <pc:sldMk cId="4123166621" sldId="256"/>
        </pc:sldMkLst>
        <pc:spChg chg="mod">
          <ac:chgData name="Meriel Harrison" userId="479e7feb-858d-4792-9a29-a7e1534114be" providerId="ADAL" clId="{93FF13BD-E799-4B37-8CF4-5DE6FA9F5713}" dt="2022-09-16T10:10:47.658" v="117" actId="255"/>
          <ac:spMkLst>
            <pc:docMk/>
            <pc:sldMk cId="4123166621" sldId="256"/>
            <ac:spMk id="2" creationId="{50BAEBE1-B94B-461D-A24A-4EB3C50B4E52}"/>
          </ac:spMkLst>
        </pc:spChg>
        <pc:spChg chg="del mod">
          <ac:chgData name="Meriel Harrison" userId="479e7feb-858d-4792-9a29-a7e1534114be" providerId="ADAL" clId="{93FF13BD-E799-4B37-8CF4-5DE6FA9F5713}" dt="2022-09-16T10:08:20.722" v="49" actId="478"/>
          <ac:spMkLst>
            <pc:docMk/>
            <pc:sldMk cId="4123166621" sldId="256"/>
            <ac:spMk id="3" creationId="{456EBB68-6119-4ACE-B21A-269F6FAC0551}"/>
          </ac:spMkLst>
        </pc:spChg>
        <pc:spChg chg="add mod ord">
          <ac:chgData name="Meriel Harrison" userId="479e7feb-858d-4792-9a29-a7e1534114be" providerId="ADAL" clId="{93FF13BD-E799-4B37-8CF4-5DE6FA9F5713}" dt="2022-09-16T10:11:09.712" v="122" actId="14100"/>
          <ac:spMkLst>
            <pc:docMk/>
            <pc:sldMk cId="4123166621" sldId="256"/>
            <ac:spMk id="4" creationId="{B6F1DC4E-C7D1-4758-85B4-4B8F22CFACB9}"/>
          </ac:spMkLst>
        </pc:spChg>
        <pc:spChg chg="add">
          <ac:chgData name="Meriel Harrison" userId="479e7feb-858d-4792-9a29-a7e1534114be" providerId="ADAL" clId="{93FF13BD-E799-4B37-8CF4-5DE6FA9F5713}" dt="2022-09-16T10:10:24.231" v="112" actId="26606"/>
          <ac:spMkLst>
            <pc:docMk/>
            <pc:sldMk cId="4123166621" sldId="256"/>
            <ac:spMk id="1043" creationId="{A65AC7D1-EAA9-48F5-B509-60A7F50BF703}"/>
          </ac:spMkLst>
        </pc:spChg>
        <pc:spChg chg="add">
          <ac:chgData name="Meriel Harrison" userId="479e7feb-858d-4792-9a29-a7e1534114be" providerId="ADAL" clId="{93FF13BD-E799-4B37-8CF4-5DE6FA9F5713}" dt="2022-09-16T10:10:24.231" v="112" actId="26606"/>
          <ac:spMkLst>
            <pc:docMk/>
            <pc:sldMk cId="4123166621" sldId="256"/>
            <ac:spMk id="1045" creationId="{D6320AF9-619A-4175-865B-5663E1AEF4C5}"/>
          </ac:spMkLst>
        </pc:spChg>
        <pc:spChg chg="add">
          <ac:chgData name="Meriel Harrison" userId="479e7feb-858d-4792-9a29-a7e1534114be" providerId="ADAL" clId="{93FF13BD-E799-4B37-8CF4-5DE6FA9F5713}" dt="2022-09-16T10:10:24.231" v="112" actId="26606"/>
          <ac:spMkLst>
            <pc:docMk/>
            <pc:sldMk cId="4123166621" sldId="256"/>
            <ac:spMk id="1051" creationId="{7E018740-5C2B-4A41-AC1A-7E68D1EC1954}"/>
          </ac:spMkLst>
        </pc:spChg>
        <pc:spChg chg="add">
          <ac:chgData name="Meriel Harrison" userId="479e7feb-858d-4792-9a29-a7e1534114be" providerId="ADAL" clId="{93FF13BD-E799-4B37-8CF4-5DE6FA9F5713}" dt="2022-09-16T10:10:24.231" v="112" actId="26606"/>
          <ac:spMkLst>
            <pc:docMk/>
            <pc:sldMk cId="4123166621" sldId="256"/>
            <ac:spMk id="1053" creationId="{166F75A4-C475-4941-8EE2-B80A06A2C1BB}"/>
          </ac:spMkLst>
        </pc:spChg>
        <pc:spChg chg="add">
          <ac:chgData name="Meriel Harrison" userId="479e7feb-858d-4792-9a29-a7e1534114be" providerId="ADAL" clId="{93FF13BD-E799-4B37-8CF4-5DE6FA9F5713}" dt="2022-09-16T10:10:24.231" v="112" actId="26606"/>
          <ac:spMkLst>
            <pc:docMk/>
            <pc:sldMk cId="4123166621" sldId="256"/>
            <ac:spMk id="1055" creationId="{A032553A-72E8-4B0D-8405-FF9771C9AF05}"/>
          </ac:spMkLst>
        </pc:spChg>
        <pc:spChg chg="add">
          <ac:chgData name="Meriel Harrison" userId="479e7feb-858d-4792-9a29-a7e1534114be" providerId="ADAL" clId="{93FF13BD-E799-4B37-8CF4-5DE6FA9F5713}" dt="2022-09-16T10:10:24.231" v="112" actId="26606"/>
          <ac:spMkLst>
            <pc:docMk/>
            <pc:sldMk cId="4123166621" sldId="256"/>
            <ac:spMk id="1057" creationId="{765800AC-C3B9-498E-87BC-29FAE4C76B21}"/>
          </ac:spMkLst>
        </pc:spChg>
        <pc:spChg chg="add">
          <ac:chgData name="Meriel Harrison" userId="479e7feb-858d-4792-9a29-a7e1534114be" providerId="ADAL" clId="{93FF13BD-E799-4B37-8CF4-5DE6FA9F5713}" dt="2022-09-16T10:10:24.231" v="112" actId="26606"/>
          <ac:spMkLst>
            <pc:docMk/>
            <pc:sldMk cId="4123166621" sldId="256"/>
            <ac:spMk id="1059" creationId="{1F9D6ACB-2FF4-49F9-978A-E0D5327FC635}"/>
          </ac:spMkLst>
        </pc:spChg>
        <pc:spChg chg="add">
          <ac:chgData name="Meriel Harrison" userId="479e7feb-858d-4792-9a29-a7e1534114be" providerId="ADAL" clId="{93FF13BD-E799-4B37-8CF4-5DE6FA9F5713}" dt="2022-09-16T10:10:24.231" v="112" actId="26606"/>
          <ac:spMkLst>
            <pc:docMk/>
            <pc:sldMk cId="4123166621" sldId="256"/>
            <ac:spMk id="1061" creationId="{A5EC319D-0FEA-4B95-A3EA-01E35672C95B}"/>
          </ac:spMkLst>
        </pc:spChg>
        <pc:grpChg chg="add">
          <ac:chgData name="Meriel Harrison" userId="479e7feb-858d-4792-9a29-a7e1534114be" providerId="ADAL" clId="{93FF13BD-E799-4B37-8CF4-5DE6FA9F5713}" dt="2022-09-16T10:10:24.231" v="112" actId="26606"/>
          <ac:grpSpMkLst>
            <pc:docMk/>
            <pc:sldMk cId="4123166621" sldId="256"/>
            <ac:grpSpMk id="1031" creationId="{1F2B4773-3207-44CC-B7AC-892B70498211}"/>
          </ac:grpSpMkLst>
        </pc:grpChg>
        <pc:picChg chg="add mod">
          <ac:chgData name="Meriel Harrison" userId="479e7feb-858d-4792-9a29-a7e1534114be" providerId="ADAL" clId="{93FF13BD-E799-4B37-8CF4-5DE6FA9F5713}" dt="2022-09-16T10:11:18.884" v="124" actId="1076"/>
          <ac:picMkLst>
            <pc:docMk/>
            <pc:sldMk cId="4123166621" sldId="256"/>
            <ac:picMk id="1026" creationId="{BA5E6CCF-0DE1-4C61-89A0-88A7D1326E8D}"/>
          </ac:picMkLst>
        </pc:picChg>
        <pc:cxnChg chg="add">
          <ac:chgData name="Meriel Harrison" userId="479e7feb-858d-4792-9a29-a7e1534114be" providerId="ADAL" clId="{93FF13BD-E799-4B37-8CF4-5DE6FA9F5713}" dt="2022-09-16T10:10:24.231" v="112" actId="26606"/>
          <ac:cxnSpMkLst>
            <pc:docMk/>
            <pc:sldMk cId="4123166621" sldId="256"/>
            <ac:cxnSpMk id="1047" creationId="{063B6EC6-D752-4EE7-908B-F8F19E8C7FEA}"/>
          </ac:cxnSpMkLst>
        </pc:cxnChg>
        <pc:cxnChg chg="add">
          <ac:chgData name="Meriel Harrison" userId="479e7feb-858d-4792-9a29-a7e1534114be" providerId="ADAL" clId="{93FF13BD-E799-4B37-8CF4-5DE6FA9F5713}" dt="2022-09-16T10:10:24.231" v="112" actId="26606"/>
          <ac:cxnSpMkLst>
            <pc:docMk/>
            <pc:sldMk cId="4123166621" sldId="256"/>
            <ac:cxnSpMk id="1049" creationId="{EFECD4E8-AD3E-4228-82A2-9461958EA94D}"/>
          </ac:cxnSpMkLst>
        </pc:cxnChg>
      </pc:sldChg>
      <pc:sldChg chg="addSp modSp new mod setBg">
        <pc:chgData name="Meriel Harrison" userId="479e7feb-858d-4792-9a29-a7e1534114be" providerId="ADAL" clId="{93FF13BD-E799-4B37-8CF4-5DE6FA9F5713}" dt="2022-09-20T14:59:18.503" v="3806" actId="207"/>
        <pc:sldMkLst>
          <pc:docMk/>
          <pc:sldMk cId="2321841292" sldId="257"/>
        </pc:sldMkLst>
        <pc:spChg chg="add mod">
          <ac:chgData name="Meriel Harrison" userId="479e7feb-858d-4792-9a29-a7e1534114be" providerId="ADAL" clId="{93FF13BD-E799-4B37-8CF4-5DE6FA9F5713}" dt="2022-09-20T14:59:15.559" v="3805" actId="207"/>
          <ac:spMkLst>
            <pc:docMk/>
            <pc:sldMk cId="2321841292" sldId="257"/>
            <ac:spMk id="2" creationId="{30A0257B-702E-43BB-9B89-A6BB1AC8B30E}"/>
          </ac:spMkLst>
        </pc:spChg>
        <pc:spChg chg="add mod">
          <ac:chgData name="Meriel Harrison" userId="479e7feb-858d-4792-9a29-a7e1534114be" providerId="ADAL" clId="{93FF13BD-E799-4B37-8CF4-5DE6FA9F5713}" dt="2022-09-20T14:59:18.503" v="3806" actId="207"/>
          <ac:spMkLst>
            <pc:docMk/>
            <pc:sldMk cId="2321841292" sldId="257"/>
            <ac:spMk id="4" creationId="{AF70F3F5-51DF-4D1E-A3C6-EF613E7FCA7F}"/>
          </ac:spMkLst>
        </pc:spChg>
        <pc:spChg chg="add">
          <ac:chgData name="Meriel Harrison" userId="479e7feb-858d-4792-9a29-a7e1534114be" providerId="ADAL" clId="{93FF13BD-E799-4B37-8CF4-5DE6FA9F5713}" dt="2022-09-20T14:51:32.652" v="3731" actId="26606"/>
          <ac:spMkLst>
            <pc:docMk/>
            <pc:sldMk cId="2321841292" sldId="257"/>
            <ac:spMk id="20" creationId="{3BCB5F6A-9EB0-40B0-9D13-3023E9A20508}"/>
          </ac:spMkLst>
        </pc:spChg>
        <pc:grpChg chg="add">
          <ac:chgData name="Meriel Harrison" userId="479e7feb-858d-4792-9a29-a7e1534114be" providerId="ADAL" clId="{93FF13BD-E799-4B37-8CF4-5DE6FA9F5713}" dt="2022-09-20T14:51:32.652" v="3731" actId="26606"/>
          <ac:grpSpMkLst>
            <pc:docMk/>
            <pc:sldMk cId="2321841292" sldId="257"/>
            <ac:grpSpMk id="8" creationId="{10BE40E3-5550-4CDD-B4FD-387C33EBF157}"/>
          </ac:grpSpMkLst>
        </pc:grpChg>
        <pc:picChg chg="add mod">
          <ac:chgData name="Meriel Harrison" userId="479e7feb-858d-4792-9a29-a7e1534114be" providerId="ADAL" clId="{93FF13BD-E799-4B37-8CF4-5DE6FA9F5713}" dt="2022-09-20T14:51:32.652" v="3731" actId="26606"/>
          <ac:picMkLst>
            <pc:docMk/>
            <pc:sldMk cId="2321841292" sldId="257"/>
            <ac:picMk id="3" creationId="{63F5129F-552F-446C-9A3D-3A0236F8E4D0}"/>
          </ac:picMkLst>
        </pc:picChg>
      </pc:sldChg>
      <pc:sldChg chg="addSp delSp modSp new mod">
        <pc:chgData name="Meriel Harrison" userId="479e7feb-858d-4792-9a29-a7e1534114be" providerId="ADAL" clId="{93FF13BD-E799-4B37-8CF4-5DE6FA9F5713}" dt="2022-09-20T14:59:10.816" v="3804" actId="20577"/>
        <pc:sldMkLst>
          <pc:docMk/>
          <pc:sldMk cId="3794089793" sldId="258"/>
        </pc:sldMkLst>
        <pc:spChg chg="add del mod">
          <ac:chgData name="Meriel Harrison" userId="479e7feb-858d-4792-9a29-a7e1534114be" providerId="ADAL" clId="{93FF13BD-E799-4B37-8CF4-5DE6FA9F5713}" dt="2022-09-16T10:40:16.005" v="217" actId="478"/>
          <ac:spMkLst>
            <pc:docMk/>
            <pc:sldMk cId="3794089793" sldId="258"/>
            <ac:spMk id="2" creationId="{09D66A46-7E7B-4534-BE84-953FBE61558E}"/>
          </ac:spMkLst>
        </pc:spChg>
        <pc:spChg chg="add mod">
          <ac:chgData name="Meriel Harrison" userId="479e7feb-858d-4792-9a29-a7e1534114be" providerId="ADAL" clId="{93FF13BD-E799-4B37-8CF4-5DE6FA9F5713}" dt="2022-09-20T14:59:10.816" v="3804" actId="20577"/>
          <ac:spMkLst>
            <pc:docMk/>
            <pc:sldMk cId="3794089793" sldId="258"/>
            <ac:spMk id="3" creationId="{D0649148-0F20-4A21-8712-FFB36102E07F}"/>
          </ac:spMkLst>
        </pc:spChg>
      </pc:sldChg>
      <pc:sldChg chg="addSp delSp modSp new mod ord">
        <pc:chgData name="Meriel Harrison" userId="479e7feb-858d-4792-9a29-a7e1534114be" providerId="ADAL" clId="{93FF13BD-E799-4B37-8CF4-5DE6FA9F5713}" dt="2022-09-20T14:57:44.816" v="3786" actId="1076"/>
        <pc:sldMkLst>
          <pc:docMk/>
          <pc:sldMk cId="2091063814" sldId="259"/>
        </pc:sldMkLst>
        <pc:spChg chg="add mod">
          <ac:chgData name="Meriel Harrison" userId="479e7feb-858d-4792-9a29-a7e1534114be" providerId="ADAL" clId="{93FF13BD-E799-4B37-8CF4-5DE6FA9F5713}" dt="2022-09-20T14:57:37.357" v="3785" actId="207"/>
          <ac:spMkLst>
            <pc:docMk/>
            <pc:sldMk cId="2091063814" sldId="259"/>
            <ac:spMk id="2" creationId="{2FC89216-D8B4-43C3-8E3F-29827DC5F81D}"/>
          </ac:spMkLst>
        </pc:spChg>
        <pc:spChg chg="add mod">
          <ac:chgData name="Meriel Harrison" userId="479e7feb-858d-4792-9a29-a7e1534114be" providerId="ADAL" clId="{93FF13BD-E799-4B37-8CF4-5DE6FA9F5713}" dt="2022-09-20T14:57:44.816" v="3786" actId="1076"/>
          <ac:spMkLst>
            <pc:docMk/>
            <pc:sldMk cId="2091063814" sldId="259"/>
            <ac:spMk id="3" creationId="{3CADD067-6928-4151-A64B-5D0553A36646}"/>
          </ac:spMkLst>
        </pc:spChg>
        <pc:picChg chg="add del mod">
          <ac:chgData name="Meriel Harrison" userId="479e7feb-858d-4792-9a29-a7e1534114be" providerId="ADAL" clId="{93FF13BD-E799-4B37-8CF4-5DE6FA9F5713}" dt="2022-09-16T10:49:00.133" v="842" actId="478"/>
          <ac:picMkLst>
            <pc:docMk/>
            <pc:sldMk cId="2091063814" sldId="259"/>
            <ac:picMk id="2050" creationId="{7F6D663D-847C-4D18-8572-976A45DBBA6B}"/>
          </ac:picMkLst>
        </pc:picChg>
      </pc:sldChg>
      <pc:sldChg chg="addSp modSp new mod setBg">
        <pc:chgData name="Meriel Harrison" userId="479e7feb-858d-4792-9a29-a7e1534114be" providerId="ADAL" clId="{93FF13BD-E799-4B37-8CF4-5DE6FA9F5713}" dt="2022-09-20T14:55:05.078" v="3772" actId="1076"/>
        <pc:sldMkLst>
          <pc:docMk/>
          <pc:sldMk cId="2283112547" sldId="260"/>
        </pc:sldMkLst>
        <pc:spChg chg="add mod">
          <ac:chgData name="Meriel Harrison" userId="479e7feb-858d-4792-9a29-a7e1534114be" providerId="ADAL" clId="{93FF13BD-E799-4B37-8CF4-5DE6FA9F5713}" dt="2022-09-20T14:54:53.858" v="3770" actId="26606"/>
          <ac:spMkLst>
            <pc:docMk/>
            <pc:sldMk cId="2283112547" sldId="260"/>
            <ac:spMk id="2" creationId="{85BC5B26-8AED-4379-AAF1-F665A9A46E7C}"/>
          </ac:spMkLst>
        </pc:spChg>
        <pc:spChg chg="add mod ord">
          <ac:chgData name="Meriel Harrison" userId="479e7feb-858d-4792-9a29-a7e1534114be" providerId="ADAL" clId="{93FF13BD-E799-4B37-8CF4-5DE6FA9F5713}" dt="2022-09-20T14:55:05.078" v="3772" actId="1076"/>
          <ac:spMkLst>
            <pc:docMk/>
            <pc:sldMk cId="2283112547" sldId="260"/>
            <ac:spMk id="3" creationId="{35F32915-2176-4DF1-BB95-1FA018E91ABB}"/>
          </ac:spMkLst>
        </pc:spChg>
        <pc:spChg chg="add">
          <ac:chgData name="Meriel Harrison" userId="479e7feb-858d-4792-9a29-a7e1534114be" providerId="ADAL" clId="{93FF13BD-E799-4B37-8CF4-5DE6FA9F5713}" dt="2022-09-20T14:54:53.858" v="3770" actId="26606"/>
          <ac:spMkLst>
            <pc:docMk/>
            <pc:sldMk cId="2283112547" sldId="260"/>
            <ac:spMk id="21" creationId="{EB6743CF-E74B-4A3C-A785-599069DB89DF}"/>
          </ac:spMkLst>
        </pc:spChg>
        <pc:grpChg chg="add">
          <ac:chgData name="Meriel Harrison" userId="479e7feb-858d-4792-9a29-a7e1534114be" providerId="ADAL" clId="{93FF13BD-E799-4B37-8CF4-5DE6FA9F5713}" dt="2022-09-20T14:54:53.858" v="3770" actId="26606"/>
          <ac:grpSpMkLst>
            <pc:docMk/>
            <pc:sldMk cId="2283112547" sldId="260"/>
            <ac:grpSpMk id="9" creationId="{10BE40E3-5550-4CDD-B4FD-387C33EBF157}"/>
          </ac:grpSpMkLst>
        </pc:grpChg>
        <pc:picChg chg="add mod">
          <ac:chgData name="Meriel Harrison" userId="479e7feb-858d-4792-9a29-a7e1534114be" providerId="ADAL" clId="{93FF13BD-E799-4B37-8CF4-5DE6FA9F5713}" dt="2022-09-20T14:54:58.928" v="3771" actId="1076"/>
          <ac:picMkLst>
            <pc:docMk/>
            <pc:sldMk cId="2283112547" sldId="260"/>
            <ac:picMk id="4" creationId="{034939D5-B06D-43B7-8872-54E4ABE91BF7}"/>
          </ac:picMkLst>
        </pc:picChg>
      </pc:sldChg>
      <pc:sldChg chg="addSp modSp mod setBg">
        <pc:chgData name="Meriel Harrison" userId="479e7feb-858d-4792-9a29-a7e1534114be" providerId="ADAL" clId="{93FF13BD-E799-4B37-8CF4-5DE6FA9F5713}" dt="2022-09-21T12:34:30.323" v="3809" actId="20577"/>
        <pc:sldMkLst>
          <pc:docMk/>
          <pc:sldMk cId="278859146" sldId="261"/>
        </pc:sldMkLst>
        <pc:spChg chg="mod">
          <ac:chgData name="Meriel Harrison" userId="479e7feb-858d-4792-9a29-a7e1534114be" providerId="ADAL" clId="{93FF13BD-E799-4B37-8CF4-5DE6FA9F5713}" dt="2022-09-21T12:34:30.323" v="3809" actId="20577"/>
          <ac:spMkLst>
            <pc:docMk/>
            <pc:sldMk cId="278859146" sldId="261"/>
            <ac:spMk id="2" creationId="{85BC5B26-8AED-4379-AAF1-F665A9A46E7C}"/>
          </ac:spMkLst>
        </pc:spChg>
        <pc:spChg chg="mod ord">
          <ac:chgData name="Meriel Harrison" userId="479e7feb-858d-4792-9a29-a7e1534114be" providerId="ADAL" clId="{93FF13BD-E799-4B37-8CF4-5DE6FA9F5713}" dt="2022-09-20T14:55:33.267" v="3776" actId="1076"/>
          <ac:spMkLst>
            <pc:docMk/>
            <pc:sldMk cId="278859146" sldId="261"/>
            <ac:spMk id="3" creationId="{35F32915-2176-4DF1-BB95-1FA018E91ABB}"/>
          </ac:spMkLst>
        </pc:spChg>
        <pc:spChg chg="add">
          <ac:chgData name="Meriel Harrison" userId="479e7feb-858d-4792-9a29-a7e1534114be" providerId="ADAL" clId="{93FF13BD-E799-4B37-8CF4-5DE6FA9F5713}" dt="2022-09-20T14:55:24.891" v="3774" actId="26606"/>
          <ac:spMkLst>
            <pc:docMk/>
            <pc:sldMk cId="278859146" sldId="261"/>
            <ac:spMk id="21" creationId="{EB6743CF-E74B-4A3C-A785-599069DB89DF}"/>
          </ac:spMkLst>
        </pc:spChg>
        <pc:grpChg chg="add">
          <ac:chgData name="Meriel Harrison" userId="479e7feb-858d-4792-9a29-a7e1534114be" providerId="ADAL" clId="{93FF13BD-E799-4B37-8CF4-5DE6FA9F5713}" dt="2022-09-20T14:55:24.891" v="3774" actId="26606"/>
          <ac:grpSpMkLst>
            <pc:docMk/>
            <pc:sldMk cId="278859146" sldId="261"/>
            <ac:grpSpMk id="9" creationId="{10BE40E3-5550-4CDD-B4FD-387C33EBF157}"/>
          </ac:grpSpMkLst>
        </pc:grpChg>
        <pc:picChg chg="add mod">
          <ac:chgData name="Meriel Harrison" userId="479e7feb-858d-4792-9a29-a7e1534114be" providerId="ADAL" clId="{93FF13BD-E799-4B37-8CF4-5DE6FA9F5713}" dt="2022-09-20T14:55:24.891" v="3774" actId="26606"/>
          <ac:picMkLst>
            <pc:docMk/>
            <pc:sldMk cId="278859146" sldId="261"/>
            <ac:picMk id="4" creationId="{9C2A5670-E886-4553-B446-976DCD2C4FC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ED1FA-0FAB-4A7B-B1BB-B4B97A98F867}" type="datetimeFigureOut">
              <a:rPr lang="en-GB" smtClean="0"/>
              <a:t>20/09/2022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F8F62-379E-4D7F-A498-E959556FE8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7499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ED1FA-0FAB-4A7B-B1BB-B4B97A98F867}" type="datetimeFigureOut">
              <a:rPr lang="en-GB" smtClean="0"/>
              <a:t>20/09/2022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F8F62-379E-4D7F-A498-E959556FE8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3339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ED1FA-0FAB-4A7B-B1BB-B4B97A98F867}" type="datetimeFigureOut">
              <a:rPr lang="en-GB" smtClean="0"/>
              <a:t>20/09/2022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F8F62-379E-4D7F-A498-E959556FE8A4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881770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ED1FA-0FAB-4A7B-B1BB-B4B97A98F867}" type="datetimeFigureOut">
              <a:rPr lang="en-GB" smtClean="0"/>
              <a:t>20/09/2022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F8F62-379E-4D7F-A498-E959556FE8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8278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ED1FA-0FAB-4A7B-B1BB-B4B97A98F867}" type="datetimeFigureOut">
              <a:rPr lang="en-GB" smtClean="0"/>
              <a:t>20/09/2022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F8F62-379E-4D7F-A498-E959556FE8A4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265648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ED1FA-0FAB-4A7B-B1BB-B4B97A98F867}" type="datetimeFigureOut">
              <a:rPr lang="en-GB" smtClean="0"/>
              <a:t>20/09/2022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F8F62-379E-4D7F-A498-E959556FE8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3904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ED1FA-0FAB-4A7B-B1BB-B4B97A98F867}" type="datetimeFigureOut">
              <a:rPr lang="en-GB" smtClean="0"/>
              <a:t>20/09/2022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F8F62-379E-4D7F-A498-E959556FE8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09192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ED1FA-0FAB-4A7B-B1BB-B4B97A98F867}" type="datetimeFigureOut">
              <a:rPr lang="en-GB" smtClean="0"/>
              <a:t>20/09/2022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F8F62-379E-4D7F-A498-E959556FE8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843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ED1FA-0FAB-4A7B-B1BB-B4B97A98F867}" type="datetimeFigureOut">
              <a:rPr lang="en-GB" smtClean="0"/>
              <a:t>20/09/2022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F8F62-379E-4D7F-A498-E959556FE8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9868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ED1FA-0FAB-4A7B-B1BB-B4B97A98F867}" type="datetimeFigureOut">
              <a:rPr lang="en-GB" smtClean="0"/>
              <a:t>20/09/2022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F8F62-379E-4D7F-A498-E959556FE8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1923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ED1FA-0FAB-4A7B-B1BB-B4B97A98F867}" type="datetimeFigureOut">
              <a:rPr lang="en-GB" smtClean="0"/>
              <a:t>20/09/2022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F8F62-379E-4D7F-A498-E959556FE8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6243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ED1FA-0FAB-4A7B-B1BB-B4B97A98F867}" type="datetimeFigureOut">
              <a:rPr lang="en-GB" smtClean="0"/>
              <a:t>20/09/2022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F8F62-379E-4D7F-A498-E959556FE8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5889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ED1FA-0FAB-4A7B-B1BB-B4B97A98F867}" type="datetimeFigureOut">
              <a:rPr lang="en-GB" smtClean="0"/>
              <a:t>20/09/2022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F8F62-379E-4D7F-A498-E959556FE8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7902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ED1FA-0FAB-4A7B-B1BB-B4B97A98F867}" type="datetimeFigureOut">
              <a:rPr lang="en-GB" smtClean="0"/>
              <a:t>20/09/2022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F8F62-379E-4D7F-A498-E959556FE8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7987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ED1FA-0FAB-4A7B-B1BB-B4B97A98F867}" type="datetimeFigureOut">
              <a:rPr lang="en-GB" smtClean="0"/>
              <a:t>20/09/2022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F8F62-379E-4D7F-A498-E959556FE8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0485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ED1FA-0FAB-4A7B-B1BB-B4B97A98F867}" type="datetimeFigureOut">
              <a:rPr lang="en-GB" smtClean="0"/>
              <a:t>20/09/2022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F8F62-379E-4D7F-A498-E959556FE8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7147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5ED1FA-0FAB-4A7B-B1BB-B4B97A98F867}" type="datetimeFigureOut">
              <a:rPr lang="en-GB" smtClean="0"/>
              <a:t>20/09/2022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37F8F62-379E-4D7F-A498-E959556FE8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6843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aleslink.org/wp-content/uploads/2021/06/Report_-Nature-Recovery-June-2021.pdf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1" name="Group 1030">
            <a:extLst>
              <a:ext uri="{FF2B5EF4-FFF2-40B4-BE49-F238E27FC236}">
                <a16:creationId xmlns:a16="http://schemas.microsoft.com/office/drawing/2014/main" id="{1F2B4773-3207-44CC-B7AC-892B70498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32" name="Straight Connector 1031">
              <a:extLst>
                <a:ext uri="{FF2B5EF4-FFF2-40B4-BE49-F238E27FC236}">
                  <a16:creationId xmlns:a16="http://schemas.microsoft.com/office/drawing/2014/main" id="{2B8267CA-A7A5-4E11-9D92-4EAC3DD3E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3" name="Straight Connector 1032">
              <a:extLst>
                <a:ext uri="{FF2B5EF4-FFF2-40B4-BE49-F238E27FC236}">
                  <a16:creationId xmlns:a16="http://schemas.microsoft.com/office/drawing/2014/main" id="{E83D61B5-C6B4-4A4B-85AD-FEE7A54912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34" name="Rectangle 23">
              <a:extLst>
                <a:ext uri="{FF2B5EF4-FFF2-40B4-BE49-F238E27FC236}">
                  <a16:creationId xmlns:a16="http://schemas.microsoft.com/office/drawing/2014/main" id="{A0B67FE4-688F-4497-8BFD-157613A697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35" name="Rectangle 25">
              <a:extLst>
                <a:ext uri="{FF2B5EF4-FFF2-40B4-BE49-F238E27FC236}">
                  <a16:creationId xmlns:a16="http://schemas.microsoft.com/office/drawing/2014/main" id="{3BF5BE1A-9BAC-4581-A82B-FD8FE31595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36" name="Isosceles Triangle 1035">
              <a:extLst>
                <a:ext uri="{FF2B5EF4-FFF2-40B4-BE49-F238E27FC236}">
                  <a16:creationId xmlns:a16="http://schemas.microsoft.com/office/drawing/2014/main" id="{971E5644-6772-414A-8199-E30BFB02A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37" name="Rectangle 27">
              <a:extLst>
                <a:ext uri="{FF2B5EF4-FFF2-40B4-BE49-F238E27FC236}">
                  <a16:creationId xmlns:a16="http://schemas.microsoft.com/office/drawing/2014/main" id="{E8246D50-BB0C-408E-93FD-7B8D63A7F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38" name="Rectangle 28">
              <a:extLst>
                <a:ext uri="{FF2B5EF4-FFF2-40B4-BE49-F238E27FC236}">
                  <a16:creationId xmlns:a16="http://schemas.microsoft.com/office/drawing/2014/main" id="{AFBC5D22-68C1-44FB-8181-CB84ECAA83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39" name="Rectangle 29">
              <a:extLst>
                <a:ext uri="{FF2B5EF4-FFF2-40B4-BE49-F238E27FC236}">
                  <a16:creationId xmlns:a16="http://schemas.microsoft.com/office/drawing/2014/main" id="{FB6D0FCE-FBDB-4655-A1A7-640B1E86B5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0" name="Isosceles Triangle 1039">
              <a:extLst>
                <a:ext uri="{FF2B5EF4-FFF2-40B4-BE49-F238E27FC236}">
                  <a16:creationId xmlns:a16="http://schemas.microsoft.com/office/drawing/2014/main" id="{BC8157DF-FD90-4AD6-B803-3AC0ACD8E6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1" name="Isosceles Triangle 1040">
              <a:extLst>
                <a:ext uri="{FF2B5EF4-FFF2-40B4-BE49-F238E27FC236}">
                  <a16:creationId xmlns:a16="http://schemas.microsoft.com/office/drawing/2014/main" id="{3548B067-9D63-4D21-92EF-CBC9E6338C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1043" name="Rectangle 1042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45" name="Rectangle 1044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47" name="Straight Connector 1046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11313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9" name="Straight Connector 1048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290979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51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2568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53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534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55" name="Isosceles Triangle 1054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3425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57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5592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59" name="Isosceles Triangle 1058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2758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61" name="Freeform: Shape 1060">
            <a:extLst>
              <a:ext uri="{FF2B5EF4-FFF2-40B4-BE49-F238E27FC236}">
                <a16:creationId xmlns:a16="http://schemas.microsoft.com/office/drawing/2014/main" id="{A5EC319D-0FEA-4B95-A3EA-01E35672C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7631" y="-8467"/>
            <a:ext cx="5994369" cy="6866467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BAEBE1-B94B-461D-A24A-4EB3C50B4E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81723" y="609600"/>
            <a:ext cx="4512989" cy="222773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000" dirty="0">
                <a:solidFill>
                  <a:srgbClr val="FFFFFF"/>
                </a:solidFill>
              </a:rPr>
              <a:t>Nature Recovery Targets</a:t>
            </a:r>
            <a:br>
              <a:rPr lang="en-US" sz="4000" dirty="0">
                <a:solidFill>
                  <a:srgbClr val="FFFFFF"/>
                </a:solidFill>
              </a:rPr>
            </a:br>
            <a:r>
              <a:rPr lang="en-US" sz="4000" dirty="0">
                <a:solidFill>
                  <a:srgbClr val="FFFFFF"/>
                </a:solidFill>
              </a:rPr>
              <a:t>for Wales</a:t>
            </a:r>
          </a:p>
        </p:txBody>
      </p:sp>
      <p:pic>
        <p:nvPicPr>
          <p:cNvPr id="1026" name="Picture 2" descr="Wales Environment Link Logo">
            <a:extLst>
              <a:ext uri="{FF2B5EF4-FFF2-40B4-BE49-F238E27FC236}">
                <a16:creationId xmlns:a16="http://schemas.microsoft.com/office/drawing/2014/main" id="{BA5E6CCF-0DE1-4C61-89A0-88A7D1326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4263" y="2454611"/>
            <a:ext cx="5109597" cy="1609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6F1DC4E-C7D1-4758-85B4-4B8F22CFACB9}"/>
              </a:ext>
            </a:extLst>
          </p:cNvPr>
          <p:cNvSpPr txBox="1"/>
          <p:nvPr/>
        </p:nvSpPr>
        <p:spPr>
          <a:xfrm>
            <a:off x="7997162" y="5856159"/>
            <a:ext cx="3497814" cy="55515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2000" dirty="0">
                <a:solidFill>
                  <a:srgbClr val="FFFFFF"/>
                </a:solidFill>
              </a:rPr>
              <a:t>meriel.harrison@rspb.org.uk</a:t>
            </a:r>
          </a:p>
        </p:txBody>
      </p:sp>
    </p:spTree>
    <p:extLst>
      <p:ext uri="{BB962C8B-B14F-4D97-AF65-F5344CB8AC3E}">
        <p14:creationId xmlns:p14="http://schemas.microsoft.com/office/powerpoint/2010/main" val="4123166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10BE40E3-5550-4CDD-B4FD-387C33EBF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71A6B738-E50C-4653-B343-B9D6A5EA27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98768D6-B28C-40A3-B381-39306F5816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B27C15B9-7795-4321-AB30-DF1DEF65C1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578EC957-1F3F-4C00-B023-C8725C217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3D642632-BBD5-46D6-A91D-9B2BF6821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BF9D518D-AFF5-4DE2-AEE2-0EC15479A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id="{14EF979B-B00D-460C-BD56-7EEAFB7E0F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3E40F9A1-6B82-400F-9397-26D1D36F1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2EF7DDF1-FF86-4CA4-B08B-8939557EBD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6D7C1F89-72B2-4FDC-B9E2-04F52D5C5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30A0257B-702E-43BB-9B89-A6BB1AC8B30E}"/>
              </a:ext>
            </a:extLst>
          </p:cNvPr>
          <p:cNvSpPr txBox="1"/>
          <p:nvPr/>
        </p:nvSpPr>
        <p:spPr>
          <a:xfrm>
            <a:off x="5539003" y="949176"/>
            <a:ext cx="4064439" cy="28183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2400" b="1" dirty="0">
                <a:solidFill>
                  <a:srgbClr val="92D050"/>
                </a:solidFill>
              </a:rPr>
              <a:t>June 2021</a:t>
            </a:r>
            <a:br>
              <a:rPr lang="en-US" sz="15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b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Senedd declares a nature emergency and calls on the Welsh Government to introduce legally binding requirement to reverse biodiversity loss through statutory targets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F5129F-552F-446C-9A3D-3A0236F8E4D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34" r="32960" b="2"/>
          <a:stretch/>
        </p:blipFill>
        <p:spPr bwMode="auto"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  <a:noFill/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70F3F5-51DF-4D1E-A3C6-EF613E7FCA7F}"/>
              </a:ext>
            </a:extLst>
          </p:cNvPr>
          <p:cNvSpPr txBox="1"/>
          <p:nvPr/>
        </p:nvSpPr>
        <p:spPr>
          <a:xfrm>
            <a:off x="5528985" y="3084461"/>
            <a:ext cx="3442215" cy="2824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2400" b="1" dirty="0">
                <a:solidFill>
                  <a:srgbClr val="92D050"/>
                </a:solidFill>
              </a:rPr>
              <a:t>December 2021</a:t>
            </a:r>
            <a:endParaRPr lang="en-US" sz="1200" b="1" dirty="0">
              <a:solidFill>
                <a:srgbClr val="92D050"/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Co-operation agreement says that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Labour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and Plaid Cymru agree that “targets… have a role to play in helping to protect and restore biodiversity for species and habitats in our terrestrial and marine environments”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1841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0649148-0F20-4A21-8712-FFB36102E07F}"/>
              </a:ext>
            </a:extLst>
          </p:cNvPr>
          <p:cNvSpPr txBox="1"/>
          <p:nvPr/>
        </p:nvSpPr>
        <p:spPr>
          <a:xfrm>
            <a:off x="1439917" y="859065"/>
            <a:ext cx="7031421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92D050"/>
                </a:solidFill>
              </a:rPr>
              <a:t>What level of ambition does Wales have?</a:t>
            </a:r>
          </a:p>
          <a:p>
            <a:endParaRPr lang="en-GB" dirty="0"/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Well-being of Future Generations (Wales) Act 2015 and Environment (Wales) Act 2016 are forward-looking, but lack formal architecture to set targets and drive delivery</a:t>
            </a:r>
          </a:p>
          <a:p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The Welsh Government has endorsed the ‘30x30’ target and commissioned a Biodiversity Deep Dive to provide recommendations for how this can be achieved</a:t>
            </a:r>
          </a:p>
          <a:p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An ambitious National Milestone for biological diversity has been proposed – but this is not the same as a legally-binding target</a:t>
            </a:r>
          </a:p>
        </p:txBody>
      </p:sp>
    </p:spTree>
    <p:extLst>
      <p:ext uri="{BB962C8B-B14F-4D97-AF65-F5344CB8AC3E}">
        <p14:creationId xmlns:p14="http://schemas.microsoft.com/office/powerpoint/2010/main" val="3794089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10BE40E3-5550-4CDD-B4FD-387C33EBF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1A6B738-E50C-4653-B343-B9D6A5EA27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98768D6-B28C-40A3-B381-39306F5816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B27C15B9-7795-4321-AB30-DF1DEF65C1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578EC957-1F3F-4C00-B023-C8725C217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3D642632-BBD5-46D6-A91D-9B2BF6821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BF9D518D-AFF5-4DE2-AEE2-0EC15479A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14EF979B-B00D-460C-BD56-7EEAFB7E0F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3E40F9A1-6B82-400F-9397-26D1D36F1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2EF7DDF1-FF86-4CA4-B08B-8939557EBD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6D7C1F89-72B2-4FDC-B9E2-04F52D5C5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85BC5B26-8AED-4379-AAF1-F665A9A46E7C}"/>
              </a:ext>
            </a:extLst>
          </p:cNvPr>
          <p:cNvSpPr txBox="1"/>
          <p:nvPr/>
        </p:nvSpPr>
        <p:spPr>
          <a:xfrm>
            <a:off x="2849562" y="609600"/>
            <a:ext cx="6424440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Intra-UK divergence</a:t>
            </a:r>
          </a:p>
        </p:txBody>
      </p:sp>
      <p:pic>
        <p:nvPicPr>
          <p:cNvPr id="4" name="Picture 3" descr="A picture containing mammal, hedgehog&#10;&#10;Description automatically generated">
            <a:extLst>
              <a:ext uri="{FF2B5EF4-FFF2-40B4-BE49-F238E27FC236}">
                <a16:creationId xmlns:a16="http://schemas.microsoft.com/office/drawing/2014/main" id="{034939D5-B06D-43B7-8872-54E4ABE91BF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t="35883" b="21871"/>
          <a:stretch/>
        </p:blipFill>
        <p:spPr>
          <a:xfrm>
            <a:off x="3176" y="0"/>
            <a:ext cx="2734036" cy="6867719"/>
          </a:xfrm>
          <a:custGeom>
            <a:avLst/>
            <a:gdLst/>
            <a:ahLst/>
            <a:cxnLst/>
            <a:rect l="l" t="t" r="r" b="b"/>
            <a:pathLst>
              <a:path w="2734056" h="6858000">
                <a:moveTo>
                  <a:pt x="0" y="0"/>
                </a:moveTo>
                <a:lnTo>
                  <a:pt x="1674254" y="0"/>
                </a:lnTo>
                <a:lnTo>
                  <a:pt x="2734056" y="6850199"/>
                </a:lnTo>
                <a:lnTo>
                  <a:pt x="2734056" y="6858000"/>
                </a:lnTo>
                <a:lnTo>
                  <a:pt x="461457" y="6858000"/>
                </a:lnTo>
                <a:lnTo>
                  <a:pt x="0" y="4134118"/>
                </a:lnTo>
                <a:close/>
              </a:path>
            </a:pathLst>
          </a:custGeom>
        </p:spPr>
      </p:pic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EB6743CF-E74B-4A3C-A785-599069DB89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1"/>
            <a:ext cx="476655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5F32915-2176-4DF1-BB95-1FA018E91ABB}"/>
              </a:ext>
            </a:extLst>
          </p:cNvPr>
          <p:cNvSpPr txBox="1"/>
          <p:nvPr/>
        </p:nvSpPr>
        <p:spPr>
          <a:xfrm>
            <a:off x="2849562" y="1834768"/>
            <a:ext cx="6424440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Added complexity, especially in border areas where sites and designations cover both Wales and England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Concerns over knock-on impacts for Wales of any regulatory weakening from Westminster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Potential difficulties for reporting contributions to global targets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Divergence needs to be a race to the top, not to the bottom</a:t>
            </a:r>
          </a:p>
          <a:p>
            <a:pPr marL="2857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112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10BE40E3-5550-4CDD-B4FD-387C33EBF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1A6B738-E50C-4653-B343-B9D6A5EA27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98768D6-B28C-40A3-B381-39306F5816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B27C15B9-7795-4321-AB30-DF1DEF65C1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578EC957-1F3F-4C00-B023-C8725C217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3D642632-BBD5-46D6-A91D-9B2BF6821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BF9D518D-AFF5-4DE2-AEE2-0EC15479A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14EF979B-B00D-460C-BD56-7EEAFB7E0F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3E40F9A1-6B82-400F-9397-26D1D36F1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2EF7DDF1-FF86-4CA4-B08B-8939557EBD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6D7C1F89-72B2-4FDC-B9E2-04F52D5C5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85BC5B26-8AED-4379-AAF1-F665A9A46E7C}"/>
              </a:ext>
            </a:extLst>
          </p:cNvPr>
          <p:cNvSpPr txBox="1"/>
          <p:nvPr/>
        </p:nvSpPr>
        <p:spPr>
          <a:xfrm>
            <a:off x="2706424" y="623095"/>
            <a:ext cx="6424440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fontAlgn="auto"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sz="36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D</a:t>
            </a:r>
            <a:r>
              <a:rPr kumimoji="0" lang="en-US" sz="3600" b="1" i="0" u="none" strike="noStrike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ivergence</a:t>
            </a:r>
            <a:r>
              <a:rPr kumimoji="0" lang="en-US" sz="3600" b="1" i="0" u="none" strike="noStrike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between </a:t>
            </a:r>
          </a:p>
          <a:p>
            <a:pPr marL="0" marR="0" lvl="0" indent="0" fontAlgn="auto"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3600" b="1" i="0" u="none" strike="noStrike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EU and Wales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2A5670-E886-4553-B446-976DCD2C4FC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t="18511" b="39242"/>
          <a:stretch/>
        </p:blipFill>
        <p:spPr>
          <a:xfrm>
            <a:off x="20" y="10"/>
            <a:ext cx="2734036" cy="6867719"/>
          </a:xfrm>
          <a:custGeom>
            <a:avLst/>
            <a:gdLst/>
            <a:ahLst/>
            <a:cxnLst/>
            <a:rect l="l" t="t" r="r" b="b"/>
            <a:pathLst>
              <a:path w="2734056" h="6858000">
                <a:moveTo>
                  <a:pt x="0" y="0"/>
                </a:moveTo>
                <a:lnTo>
                  <a:pt x="1674254" y="0"/>
                </a:lnTo>
                <a:lnTo>
                  <a:pt x="2734056" y="6850199"/>
                </a:lnTo>
                <a:lnTo>
                  <a:pt x="2734056" y="6858000"/>
                </a:lnTo>
                <a:lnTo>
                  <a:pt x="461457" y="6858000"/>
                </a:lnTo>
                <a:lnTo>
                  <a:pt x="0" y="4134118"/>
                </a:lnTo>
                <a:close/>
              </a:path>
            </a:pathLst>
          </a:custGeom>
        </p:spPr>
      </p:pic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EB6743CF-E74B-4A3C-A785-599069DB89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1"/>
            <a:ext cx="476655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5F32915-2176-4DF1-BB95-1FA018E91ABB}"/>
              </a:ext>
            </a:extLst>
          </p:cNvPr>
          <p:cNvSpPr txBox="1"/>
          <p:nvPr/>
        </p:nvSpPr>
        <p:spPr>
          <a:xfrm>
            <a:off x="2921266" y="2465425"/>
            <a:ext cx="6424440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marR="0" lvl="0" indent="-285750" fontAlgn="auto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First Minister, July 2022: “This Government is committed to upholding EU environmental standards”</a:t>
            </a:r>
          </a:p>
          <a:p>
            <a:pPr marR="0" lvl="0" fontAlgn="auto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en-US" b="0" i="0" u="none" strike="noStrike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</a:endParaRPr>
          </a:p>
          <a:p>
            <a:pPr marL="285750" marR="0" lvl="0" indent="-285750" fontAlgn="auto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Post-Brexit environmental governance gap is already a major concern, with the legislative timetable for addressing this remaining unclear</a:t>
            </a:r>
            <a:endParaRPr kumimoji="0" lang="en-US" b="0" i="0" u="none" strike="noStrike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</a:endParaRPr>
          </a:p>
          <a:p>
            <a:pPr marL="0" marR="0" lvl="0" indent="0" fontAlgn="auto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en-US" b="0" i="0" u="none" strike="noStrike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</a:endParaRPr>
          </a:p>
          <a:p>
            <a:pPr marL="285750" marR="0" lvl="0" indent="-285750" fontAlgn="auto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en-US" b="0" i="0" u="none" strike="noStrike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788591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FC89216-D8B4-43C3-8E3F-29827DC5F81D}"/>
              </a:ext>
            </a:extLst>
          </p:cNvPr>
          <p:cNvSpPr txBox="1"/>
          <p:nvPr/>
        </p:nvSpPr>
        <p:spPr>
          <a:xfrm>
            <a:off x="812289" y="546538"/>
            <a:ext cx="797435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92D050"/>
                </a:solidFill>
              </a:rPr>
              <a:t>What targets are needed for a Nature Positive Wales?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ADD067-6928-4151-A64B-5D0553A36646}"/>
              </a:ext>
            </a:extLst>
          </p:cNvPr>
          <p:cNvSpPr txBox="1"/>
          <p:nvPr/>
        </p:nvSpPr>
        <p:spPr>
          <a:xfrm>
            <a:off x="812289" y="1902372"/>
            <a:ext cx="844732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hlinkClick r:id="rId2"/>
              </a:rPr>
              <a:t>Putting Wales on a Path to Nature Recovery (2021)</a:t>
            </a:r>
            <a:endParaRPr lang="en-GB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An</a:t>
            </a:r>
            <a:r>
              <a:rPr lang="en-GB" dirty="0"/>
              <a:t> </a:t>
            </a:r>
            <a:r>
              <a:rPr lang="en-GB" b="1" dirty="0"/>
              <a:t>overarching new duty on the Welsh Government to achieve a Nature Positive Wales</a:t>
            </a:r>
            <a:r>
              <a:rPr lang="en-GB" dirty="0"/>
              <a:t>, embedded across all Government activity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 duty to set long-term and interim targets via a </a:t>
            </a:r>
            <a:r>
              <a:rPr lang="en-GB" b="1" dirty="0"/>
              <a:t>framework informed by independent expertise and scientific advice</a:t>
            </a:r>
            <a:r>
              <a:rPr lang="en-GB" dirty="0"/>
              <a:t>, aligned with the COP15 Global Biodiversity Framework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Secondary legislation establishing a </a:t>
            </a:r>
            <a:r>
              <a:rPr lang="en-GB" b="1" dirty="0"/>
              <a:t>comprehensive plan with appropriate SMART targets </a:t>
            </a:r>
            <a:r>
              <a:rPr lang="en-GB" dirty="0"/>
              <a:t>(including species abundance, distribution and extinction risk, protected site condition, and habitat quality and extent), subject to regular review and scrutiny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A</a:t>
            </a:r>
            <a:r>
              <a:rPr lang="en-GB" dirty="0"/>
              <a:t> </a:t>
            </a:r>
            <a:r>
              <a:rPr lang="en-GB" b="1" dirty="0"/>
              <a:t>legal requirement on Ministers </a:t>
            </a:r>
            <a:r>
              <a:rPr lang="en-GB" dirty="0"/>
              <a:t>to ensure targets are met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106381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FB353A02DD8944A39CFE7AE6592690" ma:contentTypeVersion="8" ma:contentTypeDescription="Crée un document." ma:contentTypeScope="" ma:versionID="134da8678782c021b3b3b42fa3c385a1">
  <xsd:schema xmlns:xsd="http://www.w3.org/2001/XMLSchema" xmlns:xs="http://www.w3.org/2001/XMLSchema" xmlns:p="http://schemas.microsoft.com/office/2006/metadata/properties" xmlns:ns2="a985dc28-9c4b-4159-9ef4-f0ae362c04ab" xmlns:ns3="d92d934b-2938-4d6b-ac9a-9e9499e8e4be" targetNamespace="http://schemas.microsoft.com/office/2006/metadata/properties" ma:root="true" ma:fieldsID="4d6407e06a1748d1496aea9ed4ccb86d" ns2:_="" ns3:_="">
    <xsd:import namespace="a985dc28-9c4b-4159-9ef4-f0ae362c04ab"/>
    <xsd:import namespace="d92d934b-2938-4d6b-ac9a-9e9499e8e4b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85dc28-9c4b-4159-9ef4-f0ae362c04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2d934b-2938-4d6b-ac9a-9e9499e8e4be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d92d934b-2938-4d6b-ac9a-9e9499e8e4be">
      <UserInfo>
        <DisplayName>Annie Smith</DisplayName>
        <AccountId>26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2BE502DD-0177-4B83-B788-3D20F7C2575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772D3F4-B443-40C3-9F2A-CB74FE7A2285}"/>
</file>

<file path=customXml/itemProps3.xml><?xml version="1.0" encoding="utf-8"?>
<ds:datastoreItem xmlns:ds="http://schemas.openxmlformats.org/officeDocument/2006/customXml" ds:itemID="{7794B9EB-6564-43D0-8E57-7DBFD6328247}">
  <ds:schemaRefs>
    <ds:schemaRef ds:uri="dfd10871-ee29-4a38-bb55-560406d2ef97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TM02900688[[fn=Facet]]</Template>
  <TotalTime>7137</TotalTime>
  <Words>369</Words>
  <Application>Microsoft Office PowerPoint</Application>
  <PresentationFormat>Widescreen</PresentationFormat>
  <Paragraphs>38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Trebuchet MS</vt:lpstr>
      <vt:lpstr>Wingdings 3</vt:lpstr>
      <vt:lpstr>Facet</vt:lpstr>
      <vt:lpstr>Nature Recovery Targets for Wales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Meriel Harrison</dc:creator>
  <cp:lastModifiedBy>Meriel Harrison</cp:lastModifiedBy>
  <cp:revision>1</cp:revision>
  <dcterms:created xsi:type="dcterms:W3CDTF">2022-09-16T09:19:56Z</dcterms:created>
  <dcterms:modified xsi:type="dcterms:W3CDTF">2022-09-21T12:34:36Z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0x0101002EFB353A02DD8944A39CFE7AE6592690</vt:lpwstr>
  </property>
</Properties>
</file>