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1" r:id="rId6"/>
    <p:sldId id="267" r:id="rId7"/>
    <p:sldId id="268" r:id="rId8"/>
    <p:sldId id="269" r:id="rId9"/>
    <p:sldId id="262" r:id="rId10"/>
    <p:sldId id="270" r:id="rId11"/>
    <p:sldId id="263" r:id="rId12"/>
    <p:sldId id="266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73639C-895C-B11B-01BD-7E42FE364B43}" name="Nicolas Woo-Canal" initials="NWC" userId="S::nwoo-canal@ieep.eu::7015a033-3af6-4199-a746-1dd1521045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ham Tucker" initials="GT" lastIdx="1" clrIdx="0">
    <p:extLst>
      <p:ext uri="{19B8F6BF-5375-455C-9EA6-DF929625EA0E}">
        <p15:presenceInfo xmlns:p15="http://schemas.microsoft.com/office/powerpoint/2012/main" userId="Graham Tuc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5E7D"/>
    <a:srgbClr val="FFFFFF"/>
    <a:srgbClr val="617EA5"/>
    <a:srgbClr val="5F9471"/>
    <a:srgbClr val="656386"/>
    <a:srgbClr val="7D95B5"/>
    <a:srgbClr val="DA6542"/>
    <a:srgbClr val="E8AF10"/>
    <a:srgbClr val="548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F831D-0F49-4A2C-8971-4EF44D8FCBE6}" v="1" dt="2022-09-21T14:42:58.585"/>
    <p1510:client id="{7B18425A-5023-CC69-060C-F40988BD4A26}" v="1" dt="2022-09-22T09:30:03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573" autoAdjust="0"/>
  </p:normalViewPr>
  <p:slideViewPr>
    <p:cSldViewPr snapToGrid="0">
      <p:cViewPr varScale="1">
        <p:scale>
          <a:sx n="64" d="100"/>
          <a:sy n="64" d="100"/>
        </p:scale>
        <p:origin x="22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Woo-Canal" userId="7015a033-3af6-4199-a746-1dd152104595" providerId="ADAL" clId="{57AF831D-0F49-4A2C-8971-4EF44D8FCBE6}"/>
    <pc:docChg chg="">
      <pc:chgData name="Nicolas Woo-Canal" userId="7015a033-3af6-4199-a746-1dd152104595" providerId="ADAL" clId="{57AF831D-0F49-4A2C-8971-4EF44D8FCBE6}" dt="2022-09-21T14:42:58.587" v="0"/>
      <pc:docMkLst>
        <pc:docMk/>
      </pc:docMkLst>
      <pc:sldChg chg="addCm">
        <pc:chgData name="Nicolas Woo-Canal" userId="7015a033-3af6-4199-a746-1dd152104595" providerId="ADAL" clId="{57AF831D-0F49-4A2C-8971-4EF44D8FCBE6}" dt="2022-09-21T14:42:58.587" v="0"/>
        <pc:sldMkLst>
          <pc:docMk/>
          <pc:sldMk cId="1047531603" sldId="268"/>
        </pc:sldMkLst>
      </pc:sldChg>
    </pc:docChg>
  </pc:docChgLst>
  <pc:docChgLst>
    <pc:chgData name="Graham Tucker" userId="S::gtucker.ieepassociate@ieep.eu::8d11029f-e706-43d6-8f6c-1cb5901d428e" providerId="AD" clId="Web-{7B18425A-5023-CC69-060C-F40988BD4A26}"/>
    <pc:docChg chg="">
      <pc:chgData name="Graham Tucker" userId="S::gtucker.ieepassociate@ieep.eu::8d11029f-e706-43d6-8f6c-1cb5901d428e" providerId="AD" clId="Web-{7B18425A-5023-CC69-060C-F40988BD4A26}" dt="2022-09-22T09:30:03.587" v="0"/>
      <pc:docMkLst>
        <pc:docMk/>
      </pc:docMkLst>
      <pc:sldChg chg="delCm">
        <pc:chgData name="Graham Tucker" userId="S::gtucker.ieepassociate@ieep.eu::8d11029f-e706-43d6-8f6c-1cb5901d428e" providerId="AD" clId="Web-{7B18425A-5023-CC69-060C-F40988BD4A26}" dt="2022-09-22T09:30:03.587" v="0"/>
        <pc:sldMkLst>
          <pc:docMk/>
          <pc:sldMk cId="1047531603" sldId="268"/>
        </pc:sldMkLst>
      </pc:sldChg>
    </pc:docChg>
  </pc:docChgLst>
  <pc:docChgLst>
    <pc:chgData name="Nicolas Woo-Canal" userId="7015a033-3af6-4199-a746-1dd152104595" providerId="ADAL" clId="{965F19DE-F27B-45A8-9A45-40CD15A323A9}"/>
    <pc:docChg chg="undo custSel modMainMaster">
      <pc:chgData name="Nicolas Woo-Canal" userId="7015a033-3af6-4199-a746-1dd152104595" providerId="ADAL" clId="{965F19DE-F27B-45A8-9A45-40CD15A323A9}" dt="2022-09-08T08:48:49.228" v="89"/>
      <pc:docMkLst>
        <pc:docMk/>
      </pc:docMkLst>
      <pc:sldMasterChg chg="modSldLayout">
        <pc:chgData name="Nicolas Woo-Canal" userId="7015a033-3af6-4199-a746-1dd152104595" providerId="ADAL" clId="{965F19DE-F27B-45A8-9A45-40CD15A323A9}" dt="2022-09-08T08:48:49.228" v="89"/>
        <pc:sldMasterMkLst>
          <pc:docMk/>
          <pc:sldMasterMk cId="4294817917" sldId="2147483648"/>
        </pc:sldMasterMkLst>
        <pc:sldLayoutChg chg="addSp delSp modSp mod">
          <pc:chgData name="Nicolas Woo-Canal" userId="7015a033-3af6-4199-a746-1dd152104595" providerId="ADAL" clId="{965F19DE-F27B-45A8-9A45-40CD15A323A9}" dt="2022-09-08T08:46:33.008" v="70" actId="164"/>
          <pc:sldLayoutMkLst>
            <pc:docMk/>
            <pc:sldMasterMk cId="4294817917" sldId="2147483648"/>
            <pc:sldLayoutMk cId="3899733528" sldId="2147483681"/>
          </pc:sldLayoutMkLst>
          <pc:spChg chg="add mod">
            <ac:chgData name="Nicolas Woo-Canal" userId="7015a033-3af6-4199-a746-1dd152104595" providerId="ADAL" clId="{965F19DE-F27B-45A8-9A45-40CD15A323A9}" dt="2022-09-08T08:46:33.008" v="70" actId="164"/>
            <ac:spMkLst>
              <pc:docMk/>
              <pc:sldMasterMk cId="4294817917" sldId="2147483648"/>
              <pc:sldLayoutMk cId="3899733528" sldId="2147483681"/>
              <ac:spMk id="7" creationId="{0485CEB2-2A1E-8C30-F455-89F05B1EBB8B}"/>
            </ac:spMkLst>
          </pc:spChg>
          <pc:grpChg chg="del">
            <ac:chgData name="Nicolas Woo-Canal" userId="7015a033-3af6-4199-a746-1dd152104595" providerId="ADAL" clId="{965F19DE-F27B-45A8-9A45-40CD15A323A9}" dt="2022-09-08T08:45:23.391" v="55" actId="478"/>
            <ac:grpSpMkLst>
              <pc:docMk/>
              <pc:sldMasterMk cId="4294817917" sldId="2147483648"/>
              <pc:sldLayoutMk cId="3899733528" sldId="2147483681"/>
              <ac:grpSpMk id="4" creationId="{BB04D318-9152-89B8-32D8-A19D945D2D18}"/>
            </ac:grpSpMkLst>
          </pc:grpChg>
          <pc:grpChg chg="add mod">
            <ac:chgData name="Nicolas Woo-Canal" userId="7015a033-3af6-4199-a746-1dd152104595" providerId="ADAL" clId="{965F19DE-F27B-45A8-9A45-40CD15A323A9}" dt="2022-09-08T08:46:33.008" v="70" actId="164"/>
            <ac:grpSpMkLst>
              <pc:docMk/>
              <pc:sldMasterMk cId="4294817917" sldId="2147483648"/>
              <pc:sldLayoutMk cId="3899733528" sldId="2147483681"/>
              <ac:grpSpMk id="15" creationId="{465AC48A-5225-1BD7-DE94-5A2734BE7DE0}"/>
            </ac:grpSpMkLst>
          </pc:grpChg>
          <pc:picChg chg="ord">
            <ac:chgData name="Nicolas Woo-Canal" userId="7015a033-3af6-4199-a746-1dd152104595" providerId="ADAL" clId="{965F19DE-F27B-45A8-9A45-40CD15A323A9}" dt="2022-09-08T08:46:21.569" v="69" actId="167"/>
            <ac:picMkLst>
              <pc:docMk/>
              <pc:sldMasterMk cId="4294817917" sldId="2147483648"/>
              <pc:sldLayoutMk cId="3899733528" sldId="2147483681"/>
              <ac:picMk id="8" creationId="{00000000-0000-0000-0000-000000000000}"/>
            </ac:picMkLst>
          </pc:picChg>
          <pc:picChg chg="add mod">
            <ac:chgData name="Nicolas Woo-Canal" userId="7015a033-3af6-4199-a746-1dd152104595" providerId="ADAL" clId="{965F19DE-F27B-45A8-9A45-40CD15A323A9}" dt="2022-09-08T08:46:33.008" v="70" actId="164"/>
            <ac:picMkLst>
              <pc:docMk/>
              <pc:sldMasterMk cId="4294817917" sldId="2147483648"/>
              <pc:sldLayoutMk cId="3899733528" sldId="2147483681"/>
              <ac:picMk id="14" creationId="{EE1FEA19-5BFF-DF1A-62E3-72D4FF8BEFD2}"/>
            </ac:picMkLst>
          </pc:picChg>
        </pc:sldLayoutChg>
        <pc:sldLayoutChg chg="addSp delSp modSp mod">
          <pc:chgData name="Nicolas Woo-Canal" userId="7015a033-3af6-4199-a746-1dd152104595" providerId="ADAL" clId="{965F19DE-F27B-45A8-9A45-40CD15A323A9}" dt="2022-09-08T08:46:48.054" v="76"/>
          <pc:sldLayoutMkLst>
            <pc:docMk/>
            <pc:sldMasterMk cId="4294817917" sldId="2147483648"/>
            <pc:sldLayoutMk cId="204803058" sldId="2147483686"/>
          </pc:sldLayoutMkLst>
          <pc:spChg chg="mod">
            <ac:chgData name="Nicolas Woo-Canal" userId="7015a033-3af6-4199-a746-1dd152104595" providerId="ADAL" clId="{965F19DE-F27B-45A8-9A45-40CD15A323A9}" dt="2022-09-08T08:42:00.480" v="15" actId="20577"/>
            <ac:spMkLst>
              <pc:docMk/>
              <pc:sldMasterMk cId="4294817917" sldId="2147483648"/>
              <pc:sldLayoutMk cId="204803058" sldId="2147483686"/>
              <ac:spMk id="13" creationId="{231680F6-597B-AE82-92F0-E0FF0D99F6FD}"/>
            </ac:spMkLst>
          </pc:spChg>
          <pc:spChg chg="add del">
            <ac:chgData name="Nicolas Woo-Canal" userId="7015a033-3af6-4199-a746-1dd152104595" providerId="ADAL" clId="{965F19DE-F27B-45A8-9A45-40CD15A323A9}" dt="2022-09-08T08:43:53.863" v="40" actId="22"/>
            <ac:spMkLst>
              <pc:docMk/>
              <pc:sldMasterMk cId="4294817917" sldId="2147483648"/>
              <pc:sldLayoutMk cId="204803058" sldId="2147483686"/>
              <ac:spMk id="16" creationId="{125C3FAC-68E1-1743-E411-3C5DFC52948E}"/>
            </ac:spMkLst>
          </pc:spChg>
          <pc:spChg chg="add del">
            <ac:chgData name="Nicolas Woo-Canal" userId="7015a033-3af6-4199-a746-1dd152104595" providerId="ADAL" clId="{965F19DE-F27B-45A8-9A45-40CD15A323A9}" dt="2022-09-08T08:46:46.268" v="74" actId="478"/>
            <ac:spMkLst>
              <pc:docMk/>
              <pc:sldMasterMk cId="4294817917" sldId="2147483648"/>
              <pc:sldLayoutMk cId="204803058" sldId="2147483686"/>
              <ac:spMk id="18" creationId="{F98FB43C-C3CB-62BA-9BC5-77A97633AA68}"/>
            </ac:spMkLst>
          </pc:spChg>
          <pc:spChg chg="mod">
            <ac:chgData name="Nicolas Woo-Canal" userId="7015a033-3af6-4199-a746-1dd152104595" providerId="ADAL" clId="{965F19DE-F27B-45A8-9A45-40CD15A323A9}" dt="2022-09-08T08:46:48.054" v="76"/>
            <ac:spMkLst>
              <pc:docMk/>
              <pc:sldMasterMk cId="4294817917" sldId="2147483648"/>
              <pc:sldLayoutMk cId="204803058" sldId="2147483686"/>
              <ac:spMk id="20" creationId="{A5FE7A05-D818-7837-C27C-555BF12FE7E3}"/>
            </ac:spMkLst>
          </pc:spChg>
          <pc:grpChg chg="del">
            <ac:chgData name="Nicolas Woo-Canal" userId="7015a033-3af6-4199-a746-1dd152104595" providerId="ADAL" clId="{965F19DE-F27B-45A8-9A45-40CD15A323A9}" dt="2022-09-08T08:41:54.866" v="13" actId="478"/>
            <ac:grpSpMkLst>
              <pc:docMk/>
              <pc:sldMasterMk cId="4294817917" sldId="2147483648"/>
              <pc:sldLayoutMk cId="204803058" sldId="2147483686"/>
              <ac:grpSpMk id="4" creationId="{AB279142-A59C-3DD0-CA18-56A437097F06}"/>
            </ac:grpSpMkLst>
          </pc:grpChg>
          <pc:grpChg chg="add del mod">
            <ac:chgData name="Nicolas Woo-Canal" userId="7015a033-3af6-4199-a746-1dd152104595" providerId="ADAL" clId="{965F19DE-F27B-45A8-9A45-40CD15A323A9}" dt="2022-09-08T08:43:49.276" v="37" actId="478"/>
            <ac:grpSpMkLst>
              <pc:docMk/>
              <pc:sldMasterMk cId="4294817917" sldId="2147483648"/>
              <pc:sldLayoutMk cId="204803058" sldId="2147483686"/>
              <ac:grpSpMk id="12" creationId="{32682939-9EA8-F4ED-B8EC-A2DFA01ED165}"/>
            </ac:grpSpMkLst>
          </pc:grpChg>
          <pc:grpChg chg="add mod">
            <ac:chgData name="Nicolas Woo-Canal" userId="7015a033-3af6-4199-a746-1dd152104595" providerId="ADAL" clId="{965F19DE-F27B-45A8-9A45-40CD15A323A9}" dt="2022-09-08T08:46:48.054" v="76"/>
            <ac:grpSpMkLst>
              <pc:docMk/>
              <pc:sldMasterMk cId="4294817917" sldId="2147483648"/>
              <pc:sldLayoutMk cId="204803058" sldId="2147483686"/>
              <ac:grpSpMk id="19" creationId="{2B47F010-2288-5015-C0C2-CF7669B918C8}"/>
            </ac:grpSpMkLst>
          </pc:grpChg>
          <pc:picChg chg="add del">
            <ac:chgData name="Nicolas Woo-Canal" userId="7015a033-3af6-4199-a746-1dd152104595" providerId="ADAL" clId="{965F19DE-F27B-45A8-9A45-40CD15A323A9}" dt="2022-09-08T08:46:47.026" v="75" actId="478"/>
            <ac:picMkLst>
              <pc:docMk/>
              <pc:sldMasterMk cId="4294817917" sldId="2147483648"/>
              <pc:sldLayoutMk cId="204803058" sldId="2147483686"/>
              <ac:picMk id="11" creationId="{00000000-0000-0000-0000-000000000000}"/>
            </ac:picMkLst>
          </pc:picChg>
          <pc:picChg chg="mod">
            <ac:chgData name="Nicolas Woo-Canal" userId="7015a033-3af6-4199-a746-1dd152104595" providerId="ADAL" clId="{965F19DE-F27B-45A8-9A45-40CD15A323A9}" dt="2022-09-08T08:41:56.011" v="14"/>
            <ac:picMkLst>
              <pc:docMk/>
              <pc:sldMasterMk cId="4294817917" sldId="2147483648"/>
              <pc:sldLayoutMk cId="204803058" sldId="2147483686"/>
              <ac:picMk id="14" creationId="{79C1DA59-797B-20D0-CC72-E30C74707414}"/>
            </ac:picMkLst>
          </pc:picChg>
          <pc:picChg chg="mod">
            <ac:chgData name="Nicolas Woo-Canal" userId="7015a033-3af6-4199-a746-1dd152104595" providerId="ADAL" clId="{965F19DE-F27B-45A8-9A45-40CD15A323A9}" dt="2022-09-08T08:46:48.054" v="76"/>
            <ac:picMkLst>
              <pc:docMk/>
              <pc:sldMasterMk cId="4294817917" sldId="2147483648"/>
              <pc:sldLayoutMk cId="204803058" sldId="2147483686"/>
              <ac:picMk id="21" creationId="{B1542970-86F7-7915-1BF8-5ED0D9C757A6}"/>
            </ac:picMkLst>
          </pc:picChg>
        </pc:sldLayoutChg>
        <pc:sldLayoutChg chg="modSp mod">
          <pc:chgData name="Nicolas Woo-Canal" userId="7015a033-3af6-4199-a746-1dd152104595" providerId="ADAL" clId="{965F19DE-F27B-45A8-9A45-40CD15A323A9}" dt="2022-09-08T08:45:03.557" v="54" actId="20577"/>
          <pc:sldLayoutMkLst>
            <pc:docMk/>
            <pc:sldMasterMk cId="4294817917" sldId="2147483648"/>
            <pc:sldLayoutMk cId="1929259302" sldId="2147483689"/>
          </pc:sldLayoutMkLst>
          <pc:spChg chg="mod">
            <ac:chgData name="Nicolas Woo-Canal" userId="7015a033-3af6-4199-a746-1dd152104595" providerId="ADAL" clId="{965F19DE-F27B-45A8-9A45-40CD15A323A9}" dt="2022-09-08T08:45:03.557" v="54" actId="20577"/>
            <ac:spMkLst>
              <pc:docMk/>
              <pc:sldMasterMk cId="4294817917" sldId="2147483648"/>
              <pc:sldLayoutMk cId="1929259302" sldId="2147483689"/>
              <ac:spMk id="27" creationId="{00000000-0000-0000-0000-000000000000}"/>
            </ac:spMkLst>
          </pc:spChg>
        </pc:sldLayoutChg>
        <pc:sldLayoutChg chg="addSp delSp modSp mod">
          <pc:chgData name="Nicolas Woo-Canal" userId="7015a033-3af6-4199-a746-1dd152104595" providerId="ADAL" clId="{965F19DE-F27B-45A8-9A45-40CD15A323A9}" dt="2022-09-08T08:46:55.079" v="79"/>
          <pc:sldLayoutMkLst>
            <pc:docMk/>
            <pc:sldMasterMk cId="4294817917" sldId="2147483648"/>
            <pc:sldLayoutMk cId="3675205417" sldId="2147483691"/>
          </pc:sldLayoutMkLst>
          <pc:spChg chg="add del">
            <ac:chgData name="Nicolas Woo-Canal" userId="7015a033-3af6-4199-a746-1dd152104595" providerId="ADAL" clId="{965F19DE-F27B-45A8-9A45-40CD15A323A9}" dt="2022-09-08T08:46:53.275" v="77" actId="478"/>
            <ac:spMkLst>
              <pc:docMk/>
              <pc:sldMasterMk cId="4294817917" sldId="2147483648"/>
              <pc:sldLayoutMk cId="3675205417" sldId="2147483691"/>
              <ac:spMk id="6" creationId="{FBE790E2-6E7D-A96E-05E2-1CD29764D0E7}"/>
            </ac:spMkLst>
          </pc:spChg>
          <pc:spChg chg="mod">
            <ac:chgData name="Nicolas Woo-Canal" userId="7015a033-3af6-4199-a746-1dd152104595" providerId="ADAL" clId="{965F19DE-F27B-45A8-9A45-40CD15A323A9}" dt="2022-09-08T08:46:55.079" v="79"/>
            <ac:spMkLst>
              <pc:docMk/>
              <pc:sldMasterMk cId="4294817917" sldId="2147483648"/>
              <pc:sldLayoutMk cId="3675205417" sldId="2147483691"/>
              <ac:spMk id="10" creationId="{9D420D0D-E2D1-3E7C-E748-1E3BD3D81D11}"/>
            </ac:spMkLst>
          </pc:spChg>
          <pc:grpChg chg="del">
            <ac:chgData name="Nicolas Woo-Canal" userId="7015a033-3af6-4199-a746-1dd152104595" providerId="ADAL" clId="{965F19DE-F27B-45A8-9A45-40CD15A323A9}" dt="2022-09-08T08:44:03.892" v="43" actId="478"/>
            <ac:grpSpMkLst>
              <pc:docMk/>
              <pc:sldMasterMk cId="4294817917" sldId="2147483648"/>
              <pc:sldLayoutMk cId="3675205417" sldId="2147483691"/>
              <ac:grpSpMk id="2" creationId="{8058A883-E64E-53A1-7E4D-CBC274C68C59}"/>
            </ac:grpSpMkLst>
          </pc:grpChg>
          <pc:grpChg chg="add mod">
            <ac:chgData name="Nicolas Woo-Canal" userId="7015a033-3af6-4199-a746-1dd152104595" providerId="ADAL" clId="{965F19DE-F27B-45A8-9A45-40CD15A323A9}" dt="2022-09-08T08:46:55.079" v="79"/>
            <ac:grpSpMkLst>
              <pc:docMk/>
              <pc:sldMasterMk cId="4294817917" sldId="2147483648"/>
              <pc:sldLayoutMk cId="3675205417" sldId="2147483691"/>
              <ac:grpSpMk id="7" creationId="{B9CE963B-573A-8BE7-8876-12018BCC340E}"/>
            </ac:grpSpMkLst>
          </pc:grpChg>
          <pc:picChg chg="del">
            <ac:chgData name="Nicolas Woo-Canal" userId="7015a033-3af6-4199-a746-1dd152104595" providerId="ADAL" clId="{965F19DE-F27B-45A8-9A45-40CD15A323A9}" dt="2022-09-08T08:46:54.186" v="78" actId="478"/>
            <ac:picMkLst>
              <pc:docMk/>
              <pc:sldMasterMk cId="4294817917" sldId="2147483648"/>
              <pc:sldLayoutMk cId="3675205417" sldId="2147483691"/>
              <ac:picMk id="11" creationId="{00000000-0000-0000-0000-000000000000}"/>
            </ac:picMkLst>
          </pc:picChg>
          <pc:picChg chg="mod">
            <ac:chgData name="Nicolas Woo-Canal" userId="7015a033-3af6-4199-a746-1dd152104595" providerId="ADAL" clId="{965F19DE-F27B-45A8-9A45-40CD15A323A9}" dt="2022-09-08T08:46:55.079" v="79"/>
            <ac:picMkLst>
              <pc:docMk/>
              <pc:sldMasterMk cId="4294817917" sldId="2147483648"/>
              <pc:sldLayoutMk cId="3675205417" sldId="2147483691"/>
              <ac:picMk id="12" creationId="{BB3A7575-B5E6-B491-653D-0AFBEFA26D09}"/>
            </ac:picMkLst>
          </pc:picChg>
        </pc:sldLayoutChg>
        <pc:sldLayoutChg chg="addSp delSp modSp mod">
          <pc:chgData name="Nicolas Woo-Canal" userId="7015a033-3af6-4199-a746-1dd152104595" providerId="ADAL" clId="{965F19DE-F27B-45A8-9A45-40CD15A323A9}" dt="2022-09-08T08:46:41.590" v="73"/>
          <pc:sldLayoutMkLst>
            <pc:docMk/>
            <pc:sldMasterMk cId="4294817917" sldId="2147483648"/>
            <pc:sldLayoutMk cId="4168525436" sldId="2147483692"/>
          </pc:sldLayoutMkLst>
          <pc:spChg chg="del mod ord topLvl">
            <ac:chgData name="Nicolas Woo-Canal" userId="7015a033-3af6-4199-a746-1dd152104595" providerId="ADAL" clId="{965F19DE-F27B-45A8-9A45-40CD15A323A9}" dt="2022-09-08T08:46:40.137" v="72" actId="478"/>
            <ac:spMkLst>
              <pc:docMk/>
              <pc:sldMasterMk cId="4294817917" sldId="2147483648"/>
              <pc:sldLayoutMk cId="4168525436" sldId="2147483692"/>
              <ac:spMk id="6" creationId="{4C34D7D8-FAA6-B5EF-5C11-297FC2452EAB}"/>
            </ac:spMkLst>
          </pc:spChg>
          <pc:spChg chg="mod">
            <ac:chgData name="Nicolas Woo-Canal" userId="7015a033-3af6-4199-a746-1dd152104595" providerId="ADAL" clId="{965F19DE-F27B-45A8-9A45-40CD15A323A9}" dt="2022-09-08T08:46:41.590" v="73"/>
            <ac:spMkLst>
              <pc:docMk/>
              <pc:sldMasterMk cId="4294817917" sldId="2147483648"/>
              <pc:sldLayoutMk cId="4168525436" sldId="2147483692"/>
              <ac:spMk id="13" creationId="{DCFCDBE1-9D8D-1E45-8768-626295F49853}"/>
            </ac:spMkLst>
          </pc:spChg>
          <pc:grpChg chg="del mod">
            <ac:chgData name="Nicolas Woo-Canal" userId="7015a033-3af6-4199-a746-1dd152104595" providerId="ADAL" clId="{965F19DE-F27B-45A8-9A45-40CD15A323A9}" dt="2022-09-08T08:42:45.525" v="22" actId="478"/>
            <ac:grpSpMkLst>
              <pc:docMk/>
              <pc:sldMasterMk cId="4294817917" sldId="2147483648"/>
              <pc:sldLayoutMk cId="4168525436" sldId="2147483692"/>
              <ac:grpSpMk id="4" creationId="{35E70C69-5955-EE92-6720-00C09042B631}"/>
            </ac:grpSpMkLst>
          </pc:grpChg>
          <pc:grpChg chg="add mod">
            <ac:chgData name="Nicolas Woo-Canal" userId="7015a033-3af6-4199-a746-1dd152104595" providerId="ADAL" clId="{965F19DE-F27B-45A8-9A45-40CD15A323A9}" dt="2022-09-08T08:46:41.590" v="73"/>
            <ac:grpSpMkLst>
              <pc:docMk/>
              <pc:sldMasterMk cId="4294817917" sldId="2147483648"/>
              <pc:sldLayoutMk cId="4168525436" sldId="2147483692"/>
              <ac:grpSpMk id="12" creationId="{9F48A5C6-703A-D0DC-7C06-9E7A751A6797}"/>
            </ac:grpSpMkLst>
          </pc:grpChg>
          <pc:picChg chg="del topLvl">
            <ac:chgData name="Nicolas Woo-Canal" userId="7015a033-3af6-4199-a746-1dd152104595" providerId="ADAL" clId="{965F19DE-F27B-45A8-9A45-40CD15A323A9}" dt="2022-09-08T08:42:45.525" v="22" actId="478"/>
            <ac:picMkLst>
              <pc:docMk/>
              <pc:sldMasterMk cId="4294817917" sldId="2147483648"/>
              <pc:sldLayoutMk cId="4168525436" sldId="2147483692"/>
              <ac:picMk id="7" creationId="{263543A7-A933-33DF-4496-69E18E0E7C96}"/>
            </ac:picMkLst>
          </pc:picChg>
          <pc:picChg chg="ord">
            <ac:chgData name="Nicolas Woo-Canal" userId="7015a033-3af6-4199-a746-1dd152104595" providerId="ADAL" clId="{965F19DE-F27B-45A8-9A45-40CD15A323A9}" dt="2022-09-08T08:45:39.251" v="58" actId="167"/>
            <ac:picMkLst>
              <pc:docMk/>
              <pc:sldMasterMk cId="4294817917" sldId="2147483648"/>
              <pc:sldLayoutMk cId="4168525436" sldId="2147483692"/>
              <ac:picMk id="8" creationId="{00000000-0000-0000-0000-000000000000}"/>
            </ac:picMkLst>
          </pc:picChg>
          <pc:picChg chg="del">
            <ac:chgData name="Nicolas Woo-Canal" userId="7015a033-3af6-4199-a746-1dd152104595" providerId="ADAL" clId="{965F19DE-F27B-45A8-9A45-40CD15A323A9}" dt="2022-09-08T08:46:38.721" v="71" actId="478"/>
            <ac:picMkLst>
              <pc:docMk/>
              <pc:sldMasterMk cId="4294817917" sldId="2147483648"/>
              <pc:sldLayoutMk cId="4168525436" sldId="2147483692"/>
              <ac:picMk id="11" creationId="{00000000-0000-0000-0000-000000000000}"/>
            </ac:picMkLst>
          </pc:picChg>
          <pc:picChg chg="mod">
            <ac:chgData name="Nicolas Woo-Canal" userId="7015a033-3af6-4199-a746-1dd152104595" providerId="ADAL" clId="{965F19DE-F27B-45A8-9A45-40CD15A323A9}" dt="2022-09-08T08:46:41.590" v="73"/>
            <ac:picMkLst>
              <pc:docMk/>
              <pc:sldMasterMk cId="4294817917" sldId="2147483648"/>
              <pc:sldLayoutMk cId="4168525436" sldId="2147483692"/>
              <ac:picMk id="14" creationId="{1E7F0A56-0791-826C-64BC-133147A7D151}"/>
            </ac:picMkLst>
          </pc:picChg>
        </pc:sldLayoutChg>
        <pc:sldLayoutChg chg="addSp delSp modSp mod">
          <pc:chgData name="Nicolas Woo-Canal" userId="7015a033-3af6-4199-a746-1dd152104595" providerId="ADAL" clId="{965F19DE-F27B-45A8-9A45-40CD15A323A9}" dt="2022-09-08T08:48:38.900" v="86" actId="207"/>
          <pc:sldLayoutMkLst>
            <pc:docMk/>
            <pc:sldMasterMk cId="4294817917" sldId="2147483648"/>
            <pc:sldLayoutMk cId="392771751" sldId="2147483708"/>
          </pc:sldLayoutMkLst>
          <pc:spChg chg="add del">
            <ac:chgData name="Nicolas Woo-Canal" userId="7015a033-3af6-4199-a746-1dd152104595" providerId="ADAL" clId="{965F19DE-F27B-45A8-9A45-40CD15A323A9}" dt="2022-09-08T08:44:30.761" v="47" actId="22"/>
            <ac:spMkLst>
              <pc:docMk/>
              <pc:sldMasterMk cId="4294817917" sldId="2147483648"/>
              <pc:sldLayoutMk cId="392771751" sldId="2147483708"/>
              <ac:spMk id="6" creationId="{621F7519-62CE-3EF7-77BF-A1F7ED4FC3F8}"/>
            </ac:spMkLst>
          </pc:spChg>
          <pc:spChg chg="add del">
            <ac:chgData name="Nicolas Woo-Canal" userId="7015a033-3af6-4199-a746-1dd152104595" providerId="ADAL" clId="{965F19DE-F27B-45A8-9A45-40CD15A323A9}" dt="2022-09-08T08:47:02.299" v="80" actId="478"/>
            <ac:spMkLst>
              <pc:docMk/>
              <pc:sldMasterMk cId="4294817917" sldId="2147483648"/>
              <pc:sldLayoutMk cId="392771751" sldId="2147483708"/>
              <ac:spMk id="10" creationId="{9A7F96DD-01A8-61D5-DF78-391A09F1851D}"/>
            </ac:spMkLst>
          </pc:spChg>
          <pc:spChg chg="mod">
            <ac:chgData name="Nicolas Woo-Canal" userId="7015a033-3af6-4199-a746-1dd152104595" providerId="ADAL" clId="{965F19DE-F27B-45A8-9A45-40CD15A323A9}" dt="2022-09-08T08:48:38.900" v="86" actId="207"/>
            <ac:spMkLst>
              <pc:docMk/>
              <pc:sldMasterMk cId="4294817917" sldId="2147483648"/>
              <pc:sldLayoutMk cId="392771751" sldId="2147483708"/>
              <ac:spMk id="16" creationId="{7DC8A5BB-321B-A780-EB8C-771F6EBDE615}"/>
            </ac:spMkLst>
          </pc:spChg>
          <pc:grpChg chg="del">
            <ac:chgData name="Nicolas Woo-Canal" userId="7015a033-3af6-4199-a746-1dd152104595" providerId="ADAL" clId="{965F19DE-F27B-45A8-9A45-40CD15A323A9}" dt="2022-09-08T08:44:27.925" v="45" actId="478"/>
            <ac:grpSpMkLst>
              <pc:docMk/>
              <pc:sldMasterMk cId="4294817917" sldId="2147483648"/>
              <pc:sldLayoutMk cId="392771751" sldId="2147483708"/>
              <ac:grpSpMk id="2" creationId="{32F711D4-6D98-BDD9-5644-105F3111D1D7}"/>
            </ac:grpSpMkLst>
          </pc:grpChg>
          <pc:grpChg chg="add mod">
            <ac:chgData name="Nicolas Woo-Canal" userId="7015a033-3af6-4199-a746-1dd152104595" providerId="ADAL" clId="{965F19DE-F27B-45A8-9A45-40CD15A323A9}" dt="2022-09-08T08:47:04.040" v="82"/>
            <ac:grpSpMkLst>
              <pc:docMk/>
              <pc:sldMasterMk cId="4294817917" sldId="2147483648"/>
              <pc:sldLayoutMk cId="392771751" sldId="2147483708"/>
              <ac:grpSpMk id="12" creationId="{200717D3-875B-10CB-BB3D-BB07E4C1F4B8}"/>
            </ac:grpSpMkLst>
          </pc:grpChg>
          <pc:picChg chg="del">
            <ac:chgData name="Nicolas Woo-Canal" userId="7015a033-3af6-4199-a746-1dd152104595" providerId="ADAL" clId="{965F19DE-F27B-45A8-9A45-40CD15A323A9}" dt="2022-09-08T08:47:03.091" v="81" actId="478"/>
            <ac:picMkLst>
              <pc:docMk/>
              <pc:sldMasterMk cId="4294817917" sldId="2147483648"/>
              <pc:sldLayoutMk cId="392771751" sldId="2147483708"/>
              <ac:picMk id="11" creationId="{00000000-0000-0000-0000-000000000000}"/>
            </ac:picMkLst>
          </pc:picChg>
          <pc:picChg chg="mod">
            <ac:chgData name="Nicolas Woo-Canal" userId="7015a033-3af6-4199-a746-1dd152104595" providerId="ADAL" clId="{965F19DE-F27B-45A8-9A45-40CD15A323A9}" dt="2022-09-08T08:48:34.442" v="85"/>
            <ac:picMkLst>
              <pc:docMk/>
              <pc:sldMasterMk cId="4294817917" sldId="2147483648"/>
              <pc:sldLayoutMk cId="392771751" sldId="2147483708"/>
              <ac:picMk id="18" creationId="{EA871996-6552-2C7B-9057-1B8C2B794476}"/>
            </ac:picMkLst>
          </pc:picChg>
        </pc:sldLayoutChg>
        <pc:sldLayoutChg chg="addSp delSp modSp mod">
          <pc:chgData name="Nicolas Woo-Canal" userId="7015a033-3af6-4199-a746-1dd152104595" providerId="ADAL" clId="{965F19DE-F27B-45A8-9A45-40CD15A323A9}" dt="2022-09-08T08:48:49.228" v="89"/>
          <pc:sldLayoutMkLst>
            <pc:docMk/>
            <pc:sldMasterMk cId="4294817917" sldId="2147483648"/>
            <pc:sldLayoutMk cId="971682176" sldId="2147483709"/>
          </pc:sldLayoutMkLst>
          <pc:spChg chg="add del">
            <ac:chgData name="Nicolas Woo-Canal" userId="7015a033-3af6-4199-a746-1dd152104595" providerId="ADAL" clId="{965F19DE-F27B-45A8-9A45-40CD15A323A9}" dt="2022-09-08T08:48:46.775" v="87" actId="478"/>
            <ac:spMkLst>
              <pc:docMk/>
              <pc:sldMasterMk cId="4294817917" sldId="2147483648"/>
              <pc:sldLayoutMk cId="971682176" sldId="2147483709"/>
              <ac:spMk id="6" creationId="{99CB0941-D0D2-2537-84D6-1E4846212732}"/>
            </ac:spMkLst>
          </pc:spChg>
          <pc:spChg chg="mod">
            <ac:chgData name="Nicolas Woo-Canal" userId="7015a033-3af6-4199-a746-1dd152104595" providerId="ADAL" clId="{965F19DE-F27B-45A8-9A45-40CD15A323A9}" dt="2022-09-08T08:48:49.228" v="89"/>
            <ac:spMkLst>
              <pc:docMk/>
              <pc:sldMasterMk cId="4294817917" sldId="2147483648"/>
              <pc:sldLayoutMk cId="971682176" sldId="2147483709"/>
              <ac:spMk id="10" creationId="{7B2C5AE9-0D12-5120-AA23-0CB5892194C4}"/>
            </ac:spMkLst>
          </pc:spChg>
          <pc:grpChg chg="del">
            <ac:chgData name="Nicolas Woo-Canal" userId="7015a033-3af6-4199-a746-1dd152104595" providerId="ADAL" clId="{965F19DE-F27B-45A8-9A45-40CD15A323A9}" dt="2022-09-08T08:44:50.702" v="49" actId="478"/>
            <ac:grpSpMkLst>
              <pc:docMk/>
              <pc:sldMasterMk cId="4294817917" sldId="2147483648"/>
              <pc:sldLayoutMk cId="971682176" sldId="2147483709"/>
              <ac:grpSpMk id="2" creationId="{72760D28-BCAA-7FEE-3B08-9BAFEDEEBAFD}"/>
            </ac:grpSpMkLst>
          </pc:grpChg>
          <pc:grpChg chg="add mod">
            <ac:chgData name="Nicolas Woo-Canal" userId="7015a033-3af6-4199-a746-1dd152104595" providerId="ADAL" clId="{965F19DE-F27B-45A8-9A45-40CD15A323A9}" dt="2022-09-08T08:48:49.228" v="89"/>
            <ac:grpSpMkLst>
              <pc:docMk/>
              <pc:sldMasterMk cId="4294817917" sldId="2147483648"/>
              <pc:sldLayoutMk cId="971682176" sldId="2147483709"/>
              <ac:grpSpMk id="7" creationId="{4D84F3F6-8958-18EB-1722-F3DA27AAF214}"/>
            </ac:grpSpMkLst>
          </pc:grpChg>
          <pc:picChg chg="del">
            <ac:chgData name="Nicolas Woo-Canal" userId="7015a033-3af6-4199-a746-1dd152104595" providerId="ADAL" clId="{965F19DE-F27B-45A8-9A45-40CD15A323A9}" dt="2022-09-08T08:48:48.285" v="88" actId="478"/>
            <ac:picMkLst>
              <pc:docMk/>
              <pc:sldMasterMk cId="4294817917" sldId="2147483648"/>
              <pc:sldLayoutMk cId="971682176" sldId="2147483709"/>
              <ac:picMk id="11" creationId="{00000000-0000-0000-0000-000000000000}"/>
            </ac:picMkLst>
          </pc:picChg>
          <pc:picChg chg="mod">
            <ac:chgData name="Nicolas Woo-Canal" userId="7015a033-3af6-4199-a746-1dd152104595" providerId="ADAL" clId="{965F19DE-F27B-45A8-9A45-40CD15A323A9}" dt="2022-09-08T08:48:49.228" v="89"/>
            <ac:picMkLst>
              <pc:docMk/>
              <pc:sldMasterMk cId="4294817917" sldId="2147483648"/>
              <pc:sldLayoutMk cId="971682176" sldId="2147483709"/>
              <ac:picMk id="12" creationId="{88E8C584-57D1-765B-CA07-104535CB690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20194-698F-4FA7-A9BA-48BC0D3F1682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BDCE-D661-45DC-BDFD-45CD5B86B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6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E7EDC-BBB5-4451-B0B7-459923F3ED63}" type="datetimeFigureOut">
              <a:rPr lang="sv-SE" smtClean="0"/>
              <a:t>2022-09-22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79150-6D3D-4913-B535-F665DA36A3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29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63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54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73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78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92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3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6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82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89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jpeg"/><Relationship Id="rId7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if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170" y="-2704"/>
            <a:ext cx="12385376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9455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Enter sub-title here</a:t>
            </a:r>
            <a:endParaRPr lang="en-GB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03917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Name(s), date, event, etc.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65AC48A-5225-1BD7-DE94-5A2734BE7DE0}"/>
              </a:ext>
            </a:extLst>
          </p:cNvPr>
          <p:cNvGrpSpPr/>
          <p:nvPr userDrawn="1"/>
        </p:nvGrpSpPr>
        <p:grpSpPr>
          <a:xfrm>
            <a:off x="7752184" y="6396979"/>
            <a:ext cx="4752528" cy="338554"/>
            <a:chOff x="7752184" y="6396979"/>
            <a:chExt cx="4752528" cy="338554"/>
          </a:xfrm>
        </p:grpSpPr>
        <p:sp>
          <p:nvSpPr>
            <p:cNvPr id="7" name="textruta 13">
              <a:extLst>
                <a:ext uri="{FF2B5EF4-FFF2-40B4-BE49-F238E27FC236}">
                  <a16:creationId xmlns:a16="http://schemas.microsoft.com/office/drawing/2014/main" xmlns="" id="{0485CEB2-2A1E-8C30-F455-89F05B1EBB8B}"/>
                </a:ext>
              </a:extLst>
            </p:cNvPr>
            <p:cNvSpPr txBox="1"/>
            <p:nvPr userDrawn="1"/>
          </p:nvSpPr>
          <p:spPr>
            <a:xfrm>
              <a:off x="7752184" y="6396979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>
                  <a:solidFill>
                    <a:schemeClr val="bg1"/>
                  </a:solidFill>
                </a:rPr>
                <a:t>www.ieep.eu/news/ieep-uk               @ieep_uk</a:t>
              </a:r>
            </a:p>
          </p:txBody>
        </p:sp>
        <p:pic>
          <p:nvPicPr>
            <p:cNvPr id="14" name="Bildobjekt 16">
              <a:extLst>
                <a:ext uri="{FF2B5EF4-FFF2-40B4-BE49-F238E27FC236}">
                  <a16:creationId xmlns:a16="http://schemas.microsoft.com/office/drawing/2014/main" xmlns="" id="{EE1FEA19-5BFF-DF1A-62E3-72D4FF8BE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396979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73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14392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0" y="1600201"/>
            <a:ext cx="5486400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10492B-BE47-FEBC-D6D0-D2DA459A7363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8" name="textruta 13">
              <a:extLst>
                <a:ext uri="{FF2B5EF4-FFF2-40B4-BE49-F238E27FC236}">
                  <a16:creationId xmlns:a16="http://schemas.microsoft.com/office/drawing/2014/main" xmlns="" id="{CD1B8D0E-F071-7F36-3B85-9C772EC3B526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15" name="Bildobjekt 16">
              <a:extLst>
                <a:ext uri="{FF2B5EF4-FFF2-40B4-BE49-F238E27FC236}">
                  <a16:creationId xmlns:a16="http://schemas.microsoft.com/office/drawing/2014/main" xmlns="" id="{5C1863A9-B1FF-DDC7-5122-6DC67E2A9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06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editable: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rgbClr val="548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rgbClr val="7D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rgbClr val="617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B3847D-D89D-2F7D-9945-86DCFC501360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4" name="textruta 13">
              <a:extLst>
                <a:ext uri="{FF2B5EF4-FFF2-40B4-BE49-F238E27FC236}">
                  <a16:creationId xmlns:a16="http://schemas.microsoft.com/office/drawing/2014/main" xmlns="" id="{4721C59E-F421-503C-DDFA-18732DA1AB70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5" name="Bildobjekt 16">
              <a:extLst>
                <a:ext uri="{FF2B5EF4-FFF2-40B4-BE49-F238E27FC236}">
                  <a16:creationId xmlns:a16="http://schemas.microsoft.com/office/drawing/2014/main" xmlns="" id="{966D4AA9-91DE-D8AB-B23C-0D33B3AD6B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84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editable: 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89F375F-D838-94FB-6719-087D0CE26726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4" name="textruta 13">
              <a:extLst>
                <a:ext uri="{FF2B5EF4-FFF2-40B4-BE49-F238E27FC236}">
                  <a16:creationId xmlns:a16="http://schemas.microsoft.com/office/drawing/2014/main" xmlns="" id="{AB804F26-2DFB-50BB-E7F1-C735B622B7B8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5" name="Bildobjekt 16">
              <a:extLst>
                <a:ext uri="{FF2B5EF4-FFF2-40B4-BE49-F238E27FC236}">
                  <a16:creationId xmlns:a16="http://schemas.microsoft.com/office/drawing/2014/main" xmlns="" id="{BF23A414-7D9D-EEA8-B7AB-76B00AF09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9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editable: 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5448F9-D835-C6CC-A788-04BF5EC1CDC6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4" name="textruta 13">
              <a:extLst>
                <a:ext uri="{FF2B5EF4-FFF2-40B4-BE49-F238E27FC236}">
                  <a16:creationId xmlns:a16="http://schemas.microsoft.com/office/drawing/2014/main" xmlns="" id="{E49748AB-EA02-5286-70F0-62144A61051C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5" name="Bildobjekt 16">
              <a:extLst>
                <a:ext uri="{FF2B5EF4-FFF2-40B4-BE49-F238E27FC236}">
                  <a16:creationId xmlns:a16="http://schemas.microsoft.com/office/drawing/2014/main" xmlns="" id="{99CA1F85-6E02-9B6C-EB2D-AF880784A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40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fixed: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3060000" cy="1944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3061829" y="0"/>
            <a:ext cx="3060000" cy="1944000"/>
          </a:xfrm>
          <a:prstGeom prst="rect">
            <a:avLst/>
          </a:prstGeom>
          <a:solidFill>
            <a:srgbClr val="548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0"/>
            <a:ext cx="3060000" cy="1944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6000" y="0"/>
            <a:ext cx="3042727" cy="1944000"/>
          </a:xfrm>
          <a:prstGeom prst="rect">
            <a:avLst/>
          </a:prstGeom>
          <a:solidFill>
            <a:srgbClr val="7D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rgbClr val="617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0" y="3885413"/>
            <a:ext cx="3060000" cy="195551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 userDrawn="1"/>
        </p:nvSpPr>
        <p:spPr>
          <a:xfrm>
            <a:off x="6094172" y="3885413"/>
            <a:ext cx="3060000" cy="195551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2342" y="3885413"/>
            <a:ext cx="3046385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 userDrawn="1"/>
        </p:nvSpPr>
        <p:spPr>
          <a:xfrm>
            <a:off x="3060000" y="1944000"/>
            <a:ext cx="3060000" cy="195089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094171" y="1942707"/>
            <a:ext cx="3079102" cy="19427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 userDrawn="1"/>
        </p:nvSpPr>
        <p:spPr>
          <a:xfrm>
            <a:off x="9156000" y="1942707"/>
            <a:ext cx="3049615" cy="194400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34171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575F08-5D53-5113-7568-58BADA00E9E8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3" name="textruta 13">
              <a:extLst>
                <a:ext uri="{FF2B5EF4-FFF2-40B4-BE49-F238E27FC236}">
                  <a16:creationId xmlns:a16="http://schemas.microsoft.com/office/drawing/2014/main" xmlns="" id="{7168107E-44E0-B43D-24F6-A3A5439E7C83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4" name="Bildobjekt 16">
              <a:extLst>
                <a:ext uri="{FF2B5EF4-FFF2-40B4-BE49-F238E27FC236}">
                  <a16:creationId xmlns:a16="http://schemas.microsoft.com/office/drawing/2014/main" xmlns="" id="{3E00850A-74EB-F452-2A45-9316ADC91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28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fixed: 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3060000" cy="1944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0"/>
            <a:ext cx="3060000" cy="1944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6000" y="0"/>
            <a:ext cx="3034171" cy="19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3061829" y="0"/>
            <a:ext cx="3051444" cy="19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0" y="3885413"/>
            <a:ext cx="3060000" cy="195551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 userDrawn="1"/>
        </p:nvSpPr>
        <p:spPr>
          <a:xfrm>
            <a:off x="6111444" y="3885413"/>
            <a:ext cx="3042727" cy="19555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4172" y="3885413"/>
            <a:ext cx="304455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 userDrawn="1"/>
        </p:nvSpPr>
        <p:spPr>
          <a:xfrm>
            <a:off x="3060000" y="1944000"/>
            <a:ext cx="3060000" cy="1950891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51444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 userDrawn="1"/>
        </p:nvSpPr>
        <p:spPr>
          <a:xfrm>
            <a:off x="9156000" y="1942707"/>
            <a:ext cx="3042728" cy="194400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3273" y="1942707"/>
            <a:ext cx="3042727" cy="19427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75D3F9-68D9-7D3E-7BD2-330B6D90AA0B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3" name="textruta 13">
              <a:extLst>
                <a:ext uri="{FF2B5EF4-FFF2-40B4-BE49-F238E27FC236}">
                  <a16:creationId xmlns:a16="http://schemas.microsoft.com/office/drawing/2014/main" xmlns="" id="{BB558A5B-8C8C-13FA-EBE4-6365E98C832A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4" name="Bildobjekt 16">
              <a:extLst>
                <a:ext uri="{FF2B5EF4-FFF2-40B4-BE49-F238E27FC236}">
                  <a16:creationId xmlns:a16="http://schemas.microsoft.com/office/drawing/2014/main" xmlns="" id="{5051E22A-4D2E-F242-1D93-36CE82ADF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71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fixed: 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0"/>
            <a:ext cx="3060000" cy="1944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3060000" cy="1944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3061828" y="0"/>
            <a:ext cx="3058169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6000" y="0"/>
            <a:ext cx="3034171" cy="19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0" y="3885413"/>
            <a:ext cx="3060000" cy="195551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60000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 userDrawn="1"/>
        </p:nvSpPr>
        <p:spPr>
          <a:xfrm>
            <a:off x="6120000" y="3885413"/>
            <a:ext cx="3036000" cy="19555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6000" y="3892463"/>
            <a:ext cx="3042728" cy="19484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 userDrawn="1"/>
        </p:nvSpPr>
        <p:spPr>
          <a:xfrm>
            <a:off x="3060000" y="1944000"/>
            <a:ext cx="3060000" cy="1950891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9999" y="1942707"/>
            <a:ext cx="3053273" cy="19497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 userDrawn="1"/>
        </p:nvSpPr>
        <p:spPr>
          <a:xfrm>
            <a:off x="9156000" y="1942706"/>
            <a:ext cx="3034171" cy="1949755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More</a:t>
            </a:r>
            <a:r>
              <a:rPr lang="sv-SE"/>
              <a:t> information </a:t>
            </a:r>
            <a:r>
              <a:rPr lang="sv-SE" err="1"/>
              <a:t>about</a:t>
            </a:r>
            <a:r>
              <a:rPr lang="sv-SE"/>
              <a:t> the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</a:t>
            </a:r>
            <a:r>
              <a:rPr lang="sv-SE"/>
              <a:t>, </a:t>
            </a:r>
            <a:r>
              <a:rPr lang="sv-SE" err="1"/>
              <a:t>if</a:t>
            </a:r>
            <a:r>
              <a:rPr lang="sv-SE"/>
              <a:t> </a:t>
            </a:r>
            <a:r>
              <a:rPr lang="sv-SE" err="1"/>
              <a:t>applicable</a:t>
            </a:r>
            <a:r>
              <a:rPr lang="sv-SE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32" name="Bildobjekt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33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743068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7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8A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Enter sub-title here</a:t>
            </a:r>
            <a:endParaRPr lang="en-GB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03917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Name(s), date, event, etc.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F48A5C6-703A-D0DC-7C06-9E7A751A6797}"/>
              </a:ext>
            </a:extLst>
          </p:cNvPr>
          <p:cNvGrpSpPr/>
          <p:nvPr userDrawn="1"/>
        </p:nvGrpSpPr>
        <p:grpSpPr>
          <a:xfrm>
            <a:off x="7752184" y="6396979"/>
            <a:ext cx="4752528" cy="338554"/>
            <a:chOff x="7752184" y="6396979"/>
            <a:chExt cx="4752528" cy="338554"/>
          </a:xfrm>
        </p:grpSpPr>
        <p:sp>
          <p:nvSpPr>
            <p:cNvPr id="13" name="textruta 13">
              <a:extLst>
                <a:ext uri="{FF2B5EF4-FFF2-40B4-BE49-F238E27FC236}">
                  <a16:creationId xmlns:a16="http://schemas.microsoft.com/office/drawing/2014/main" xmlns="" id="{DCFCDBE1-9D8D-1E45-8768-626295F49853}"/>
                </a:ext>
              </a:extLst>
            </p:cNvPr>
            <p:cNvSpPr txBox="1"/>
            <p:nvPr userDrawn="1"/>
          </p:nvSpPr>
          <p:spPr>
            <a:xfrm>
              <a:off x="7752184" y="6396979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>
                  <a:solidFill>
                    <a:schemeClr val="bg1"/>
                  </a:solidFill>
                </a:rPr>
                <a:t>www.ieep.eu/news/ieep-uk               @ieep_uk</a:t>
              </a:r>
            </a:p>
          </p:txBody>
        </p:sp>
        <p:pic>
          <p:nvPicPr>
            <p:cNvPr id="14" name="Bildobjekt 16">
              <a:extLst>
                <a:ext uri="{FF2B5EF4-FFF2-40B4-BE49-F238E27FC236}">
                  <a16:creationId xmlns:a16="http://schemas.microsoft.com/office/drawing/2014/main" xmlns="" id="{1E7F0A56-0791-826C-64BC-133147A7D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396979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525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yello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E8AE1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9839849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5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01165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9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59829" y="260648"/>
            <a:ext cx="718117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0"/>
          </p:nvPr>
        </p:nvSpPr>
        <p:spPr>
          <a:xfrm>
            <a:off x="4559828" y="1052737"/>
            <a:ext cx="7181172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75787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01165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69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DBD12-4686-ECBF-4B5F-FC2F65DB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4B78DF-BF53-7921-A9AA-23BF78BC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6C1C-6624-40E5-B6E8-E0BE467EEDDD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0E1A9D-916F-AF51-7618-9F3455AF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AC18F7-4A28-FDBF-FEB1-C5B570B0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1957-9940-4AF8-8811-03C377A9C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88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016213" y="0"/>
            <a:ext cx="4175787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icon to add different picture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0648"/>
            <a:ext cx="70705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0" y="1052737"/>
            <a:ext cx="7070575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9839849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80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ur gree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A7367E-DD4F-575E-F482-01C9A103A7A2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3" name="textruta 13">
              <a:extLst>
                <a:ext uri="{FF2B5EF4-FFF2-40B4-BE49-F238E27FC236}">
                  <a16:creationId xmlns:a16="http://schemas.microsoft.com/office/drawing/2014/main" xmlns="" id="{555B8F82-D6D9-53B0-A3FF-2EEEDD066456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4" name="Bildobjekt 16">
              <a:extLst>
                <a:ext uri="{FF2B5EF4-FFF2-40B4-BE49-F238E27FC236}">
                  <a16:creationId xmlns:a16="http://schemas.microsoft.com/office/drawing/2014/main" xmlns="" id="{06F2CAFE-F6F7-44C5-DC45-EFF444201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634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ur yellow">
    <p:bg>
      <p:bgPr>
        <a:solidFill>
          <a:srgbClr val="E8A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4A2FD7F-7F01-1B89-705B-9233316EE4F6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3" name="textruta 13">
              <a:extLst>
                <a:ext uri="{FF2B5EF4-FFF2-40B4-BE49-F238E27FC236}">
                  <a16:creationId xmlns:a16="http://schemas.microsoft.com/office/drawing/2014/main" xmlns="" id="{8EB5C1C2-80FB-C228-0002-34B4FF90F2F7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4" name="Bildobjekt 16">
              <a:extLst>
                <a:ext uri="{FF2B5EF4-FFF2-40B4-BE49-F238E27FC236}">
                  <a16:creationId xmlns:a16="http://schemas.microsoft.com/office/drawing/2014/main" xmlns="" id="{2B50B3E8-AB5E-6FFA-D0C5-948D1F5204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154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12" name="Rectangle 4"/>
          <p:cNvSpPr/>
          <p:nvPr userDrawn="1"/>
        </p:nvSpPr>
        <p:spPr>
          <a:xfrm>
            <a:off x="1271463" y="235484"/>
            <a:ext cx="9649074" cy="638703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for your attention</a:t>
            </a:r>
            <a:endParaRPr lang="en-GB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/>
        </p:blipFill>
        <p:spPr>
          <a:xfrm>
            <a:off x="3915700" y="282328"/>
            <a:ext cx="4344350" cy="2015080"/>
          </a:xfrm>
          <a:prstGeom prst="rect">
            <a:avLst/>
          </a:prstGeom>
        </p:spPr>
      </p:pic>
      <p:sp>
        <p:nvSpPr>
          <p:cNvPr id="14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Contact details, further information, etc.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E8CA0FD-9D66-DEE0-F8F5-60B02F19E266}"/>
              </a:ext>
            </a:extLst>
          </p:cNvPr>
          <p:cNvGrpSpPr/>
          <p:nvPr userDrawn="1"/>
        </p:nvGrpSpPr>
        <p:grpSpPr>
          <a:xfrm>
            <a:off x="4069143" y="6082757"/>
            <a:ext cx="4053714" cy="338554"/>
            <a:chOff x="242086" y="6180185"/>
            <a:chExt cx="4053714" cy="338554"/>
          </a:xfrm>
        </p:grpSpPr>
        <p:sp>
          <p:nvSpPr>
            <p:cNvPr id="4" name="textruta 13">
              <a:extLst>
                <a:ext uri="{FF2B5EF4-FFF2-40B4-BE49-F238E27FC236}">
                  <a16:creationId xmlns:a16="http://schemas.microsoft.com/office/drawing/2014/main" xmlns="" id="{17728D46-E5A3-8062-19CC-BE7EB9A73A1B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5" name="Bildobjekt 16">
              <a:extLst>
                <a:ext uri="{FF2B5EF4-FFF2-40B4-BE49-F238E27FC236}">
                  <a16:creationId xmlns:a16="http://schemas.microsoft.com/office/drawing/2014/main" xmlns="" id="{B4F77203-39DD-0A83-CC87-4A89836241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86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w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12" name="Rectangle 4"/>
          <p:cNvSpPr/>
          <p:nvPr userDrawn="1"/>
        </p:nvSpPr>
        <p:spPr>
          <a:xfrm>
            <a:off x="1271462" y="235484"/>
            <a:ext cx="9649075" cy="63870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00" y="421145"/>
            <a:ext cx="4344350" cy="1737445"/>
          </a:xfrm>
          <a:prstGeom prst="rect">
            <a:avLst/>
          </a:prstGeom>
        </p:spPr>
      </p:pic>
      <p:sp>
        <p:nvSpPr>
          <p:cNvPr id="1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Contact details, further information, etc.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 for your attention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0562408-E963-3D35-EFB6-737D78FDC5CA}"/>
              </a:ext>
            </a:extLst>
          </p:cNvPr>
          <p:cNvGrpSpPr/>
          <p:nvPr userDrawn="1"/>
        </p:nvGrpSpPr>
        <p:grpSpPr>
          <a:xfrm>
            <a:off x="4069143" y="6082757"/>
            <a:ext cx="4053714" cy="338554"/>
            <a:chOff x="242086" y="6180185"/>
            <a:chExt cx="4053714" cy="338554"/>
          </a:xfrm>
        </p:grpSpPr>
        <p:sp>
          <p:nvSpPr>
            <p:cNvPr id="3" name="textruta 13">
              <a:extLst>
                <a:ext uri="{FF2B5EF4-FFF2-40B4-BE49-F238E27FC236}">
                  <a16:creationId xmlns:a16="http://schemas.microsoft.com/office/drawing/2014/main" xmlns="" id="{9BC34643-C98C-407F-9511-0A97CCB72045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rgbClr val="000000"/>
                  </a:solidFill>
                </a:rPr>
                <a:t>www.ieep.eu/news/ieep-uk	      @IEEP_uk</a:t>
              </a:r>
            </a:p>
          </p:txBody>
        </p:sp>
        <p:pic>
          <p:nvPicPr>
            <p:cNvPr id="4" name="Bildobjekt 16">
              <a:extLst>
                <a:ext uri="{FF2B5EF4-FFF2-40B4-BE49-F238E27FC236}">
                  <a16:creationId xmlns:a16="http://schemas.microsoft.com/office/drawing/2014/main" xmlns="" id="{5E0A2903-407A-FD70-DD8E-8E797EE6DF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rgbClr val="0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38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24680" y="2492896"/>
            <a:ext cx="7920880" cy="36724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5342"/>
            <a:ext cx="7200800" cy="97299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Enter sub-title here</a:t>
            </a:r>
            <a:endParaRPr lang="en-GB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662" y="4902944"/>
            <a:ext cx="7213489" cy="97432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Name(s), date, event, etc.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B47F010-2288-5015-C0C2-CF7669B918C8}"/>
              </a:ext>
            </a:extLst>
          </p:cNvPr>
          <p:cNvGrpSpPr/>
          <p:nvPr userDrawn="1"/>
        </p:nvGrpSpPr>
        <p:grpSpPr>
          <a:xfrm>
            <a:off x="7752184" y="6396979"/>
            <a:ext cx="4752528" cy="338554"/>
            <a:chOff x="7752184" y="6396979"/>
            <a:chExt cx="4752528" cy="338554"/>
          </a:xfrm>
        </p:grpSpPr>
        <p:sp>
          <p:nvSpPr>
            <p:cNvPr id="20" name="textruta 13">
              <a:extLst>
                <a:ext uri="{FF2B5EF4-FFF2-40B4-BE49-F238E27FC236}">
                  <a16:creationId xmlns:a16="http://schemas.microsoft.com/office/drawing/2014/main" xmlns="" id="{A5FE7A05-D818-7837-C27C-555BF12FE7E3}"/>
                </a:ext>
              </a:extLst>
            </p:cNvPr>
            <p:cNvSpPr txBox="1"/>
            <p:nvPr userDrawn="1"/>
          </p:nvSpPr>
          <p:spPr>
            <a:xfrm>
              <a:off x="7752184" y="6396979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>
                  <a:solidFill>
                    <a:schemeClr val="bg1"/>
                  </a:solidFill>
                </a:rPr>
                <a:t>www.ieep.eu/news/ieep-uk               @ieep_uk</a:t>
              </a:r>
            </a:p>
          </p:txBody>
        </p:sp>
        <p:pic>
          <p:nvPicPr>
            <p:cNvPr id="21" name="Bildobjekt 16">
              <a:extLst>
                <a:ext uri="{FF2B5EF4-FFF2-40B4-BE49-F238E27FC236}">
                  <a16:creationId xmlns:a16="http://schemas.microsoft.com/office/drawing/2014/main" xmlns="" id="{B1542970-86F7-7915-1BF8-5ED0D9C75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396979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803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681" y="0"/>
            <a:ext cx="12241360" cy="6858000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1271463" y="235484"/>
            <a:ext cx="9649074" cy="638703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Contact details, further information, etc.</a:t>
            </a:r>
          </a:p>
        </p:txBody>
      </p:sp>
      <p:pic>
        <p:nvPicPr>
          <p:cNvPr id="2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/>
        </p:blipFill>
        <p:spPr>
          <a:xfrm>
            <a:off x="3915700" y="282328"/>
            <a:ext cx="4344350" cy="20150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for your attention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5574C9A-7E59-DBE2-FD87-610A05190775}"/>
              </a:ext>
            </a:extLst>
          </p:cNvPr>
          <p:cNvGrpSpPr/>
          <p:nvPr userDrawn="1"/>
        </p:nvGrpSpPr>
        <p:grpSpPr>
          <a:xfrm>
            <a:off x="4069143" y="6082757"/>
            <a:ext cx="4053714" cy="338554"/>
            <a:chOff x="242086" y="6180185"/>
            <a:chExt cx="4053714" cy="338554"/>
          </a:xfrm>
        </p:grpSpPr>
        <p:sp>
          <p:nvSpPr>
            <p:cNvPr id="3" name="textruta 13">
              <a:extLst>
                <a:ext uri="{FF2B5EF4-FFF2-40B4-BE49-F238E27FC236}">
                  <a16:creationId xmlns:a16="http://schemas.microsoft.com/office/drawing/2014/main" xmlns="" id="{B4E1BCC4-113C-3686-5B63-782ECC7284E3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4" name="Bildobjekt 16">
              <a:extLst>
                <a:ext uri="{FF2B5EF4-FFF2-40B4-BE49-F238E27FC236}">
                  <a16:creationId xmlns:a16="http://schemas.microsoft.com/office/drawing/2014/main" xmlns="" id="{426D44CC-455D-CBAE-8BC8-A21F710F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316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9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Contact details, further information, etc.</a:t>
            </a:r>
          </a:p>
        </p:txBody>
      </p:sp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00" y="421145"/>
            <a:ext cx="4344350" cy="173744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 for your attention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EB1AA2-96EE-2366-A986-50AC366F8399}"/>
              </a:ext>
            </a:extLst>
          </p:cNvPr>
          <p:cNvGrpSpPr/>
          <p:nvPr userDrawn="1"/>
        </p:nvGrpSpPr>
        <p:grpSpPr>
          <a:xfrm>
            <a:off x="4069143" y="6082757"/>
            <a:ext cx="4053714" cy="338554"/>
            <a:chOff x="242086" y="6180185"/>
            <a:chExt cx="4053714" cy="338554"/>
          </a:xfrm>
        </p:grpSpPr>
        <p:sp>
          <p:nvSpPr>
            <p:cNvPr id="3" name="textruta 13">
              <a:extLst>
                <a:ext uri="{FF2B5EF4-FFF2-40B4-BE49-F238E27FC236}">
                  <a16:creationId xmlns:a16="http://schemas.microsoft.com/office/drawing/2014/main" xmlns="" id="{993A611D-FFF6-48AE-197B-C3833FE21A29}"/>
                </a:ext>
              </a:extLst>
            </p:cNvPr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rgbClr val="000000"/>
                  </a:solidFill>
                </a:rPr>
                <a:t>www.ieep.eu/news/ieep-uk	      @IEEP_uk</a:t>
              </a:r>
            </a:p>
          </p:txBody>
        </p:sp>
        <p:pic>
          <p:nvPicPr>
            <p:cNvPr id="4" name="Bildobjekt 16">
              <a:extLst>
                <a:ext uri="{FF2B5EF4-FFF2-40B4-BE49-F238E27FC236}">
                  <a16:creationId xmlns:a16="http://schemas.microsoft.com/office/drawing/2014/main" xmlns="" id="{FF78FE28-A868-2D83-56DD-1CA2BDA4C2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prstClr val="black"/>
                <a:srgbClr val="0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679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3393" y="274638"/>
            <a:ext cx="109452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Empty slide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9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Enter sub-title here</a:t>
            </a:r>
            <a:endParaRPr lang="en-GB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Name(s), date, event, etc.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9CE963B-573A-8BE7-8876-12018BCC340E}"/>
              </a:ext>
            </a:extLst>
          </p:cNvPr>
          <p:cNvGrpSpPr/>
          <p:nvPr userDrawn="1"/>
        </p:nvGrpSpPr>
        <p:grpSpPr>
          <a:xfrm>
            <a:off x="7752184" y="6396979"/>
            <a:ext cx="4752528" cy="338554"/>
            <a:chOff x="7752184" y="6396979"/>
            <a:chExt cx="4752528" cy="338554"/>
          </a:xfrm>
        </p:grpSpPr>
        <p:sp>
          <p:nvSpPr>
            <p:cNvPr id="10" name="textruta 13">
              <a:extLst>
                <a:ext uri="{FF2B5EF4-FFF2-40B4-BE49-F238E27FC236}">
                  <a16:creationId xmlns:a16="http://schemas.microsoft.com/office/drawing/2014/main" xmlns="" id="{9D420D0D-E2D1-3E7C-E748-1E3BD3D81D11}"/>
                </a:ext>
              </a:extLst>
            </p:cNvPr>
            <p:cNvSpPr txBox="1"/>
            <p:nvPr userDrawn="1"/>
          </p:nvSpPr>
          <p:spPr>
            <a:xfrm>
              <a:off x="7752184" y="6396979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>
                  <a:solidFill>
                    <a:schemeClr val="bg1"/>
                  </a:solidFill>
                </a:rPr>
                <a:t>www.ieep.eu/news/ieep-uk               @ieep_uk</a:t>
              </a:r>
            </a:p>
          </p:txBody>
        </p:sp>
        <p:pic>
          <p:nvPicPr>
            <p:cNvPr id="12" name="Bildobjekt 16">
              <a:extLst>
                <a:ext uri="{FF2B5EF4-FFF2-40B4-BE49-F238E27FC236}">
                  <a16:creationId xmlns:a16="http://schemas.microsoft.com/office/drawing/2014/main" xmlns="" id="{BB3A7575-B5E6-B491-653D-0AFBEFA26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396979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20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06" y="0"/>
            <a:ext cx="12300895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Enter sub-title here</a:t>
            </a:r>
            <a:endParaRPr lang="en-GB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Name(s), date, event, etc.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00717D3-875B-10CB-BB3D-BB07E4C1F4B8}"/>
              </a:ext>
            </a:extLst>
          </p:cNvPr>
          <p:cNvGrpSpPr/>
          <p:nvPr userDrawn="1"/>
        </p:nvGrpSpPr>
        <p:grpSpPr>
          <a:xfrm>
            <a:off x="7752184" y="6396979"/>
            <a:ext cx="4752528" cy="338554"/>
            <a:chOff x="7752184" y="6396979"/>
            <a:chExt cx="4752528" cy="338554"/>
          </a:xfrm>
        </p:grpSpPr>
        <p:sp>
          <p:nvSpPr>
            <p:cNvPr id="16" name="textruta 13">
              <a:extLst>
                <a:ext uri="{FF2B5EF4-FFF2-40B4-BE49-F238E27FC236}">
                  <a16:creationId xmlns:a16="http://schemas.microsoft.com/office/drawing/2014/main" xmlns="" id="{7DC8A5BB-321B-A780-EB8C-771F6EBDE615}"/>
                </a:ext>
              </a:extLst>
            </p:cNvPr>
            <p:cNvSpPr txBox="1"/>
            <p:nvPr userDrawn="1"/>
          </p:nvSpPr>
          <p:spPr>
            <a:xfrm>
              <a:off x="7752184" y="6396979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>
                  <a:solidFill>
                    <a:schemeClr val="bg1"/>
                  </a:solidFill>
                </a:rPr>
                <a:t>www.ieep.eu/news/ieep-uk               @ieep_uk</a:t>
              </a:r>
            </a:p>
          </p:txBody>
        </p:sp>
        <p:pic>
          <p:nvPicPr>
            <p:cNvPr id="18" name="Bildobjekt 16">
              <a:extLst>
                <a:ext uri="{FF2B5EF4-FFF2-40B4-BE49-F238E27FC236}">
                  <a16:creationId xmlns:a16="http://schemas.microsoft.com/office/drawing/2014/main" xmlns="" id="{EA871996-6552-2C7B-9057-1B8C2B7944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396979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7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ar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5" b="8645"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Enter sub-title here</a:t>
            </a:r>
            <a:endParaRPr lang="en-GB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Name(s), date, event, etc.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84F3F6-8958-18EB-1722-F3DA27AAF214}"/>
              </a:ext>
            </a:extLst>
          </p:cNvPr>
          <p:cNvGrpSpPr/>
          <p:nvPr userDrawn="1"/>
        </p:nvGrpSpPr>
        <p:grpSpPr>
          <a:xfrm>
            <a:off x="7752184" y="6396979"/>
            <a:ext cx="4752528" cy="338554"/>
            <a:chOff x="7752184" y="6396979"/>
            <a:chExt cx="4752528" cy="338554"/>
          </a:xfrm>
        </p:grpSpPr>
        <p:sp>
          <p:nvSpPr>
            <p:cNvPr id="10" name="textruta 13">
              <a:extLst>
                <a:ext uri="{FF2B5EF4-FFF2-40B4-BE49-F238E27FC236}">
                  <a16:creationId xmlns:a16="http://schemas.microsoft.com/office/drawing/2014/main" xmlns="" id="{7B2C5AE9-0D12-5120-AA23-0CB5892194C4}"/>
                </a:ext>
              </a:extLst>
            </p:cNvPr>
            <p:cNvSpPr txBox="1"/>
            <p:nvPr userDrawn="1"/>
          </p:nvSpPr>
          <p:spPr>
            <a:xfrm>
              <a:off x="7752184" y="6396979"/>
              <a:ext cx="475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>
                  <a:solidFill>
                    <a:schemeClr val="bg1"/>
                  </a:solidFill>
                </a:rPr>
                <a:t>www.ieep.eu/news/ieep-uk               @ieep_uk</a:t>
              </a:r>
            </a:p>
          </p:txBody>
        </p:sp>
        <p:pic>
          <p:nvPicPr>
            <p:cNvPr id="12" name="Bildobjekt 16">
              <a:extLst>
                <a:ext uri="{FF2B5EF4-FFF2-40B4-BE49-F238E27FC236}">
                  <a16:creationId xmlns:a16="http://schemas.microsoft.com/office/drawing/2014/main" xmlns="" id="{88E8C584-57D1-765B-CA07-104535CB69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8528" y="6396979"/>
              <a:ext cx="332108" cy="332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68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itable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-24680" y="2492896"/>
            <a:ext cx="7920880" cy="36724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-25400" y="2492375"/>
            <a:ext cx="7921625" cy="3673475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5342"/>
            <a:ext cx="7200800" cy="66210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Enter sub-title here</a:t>
            </a:r>
            <a:endParaRPr lang="en-GB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662" y="4571743"/>
            <a:ext cx="7213489" cy="7309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Name(s), date, event, etc.</a:t>
            </a:r>
          </a:p>
        </p:txBody>
      </p:sp>
      <p:sp>
        <p:nvSpPr>
          <p:cNvPr id="16" name="textruta 13"/>
          <p:cNvSpPr txBox="1"/>
          <p:nvPr userDrawn="1"/>
        </p:nvSpPr>
        <p:spPr>
          <a:xfrm>
            <a:off x="231007" y="5303786"/>
            <a:ext cx="391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>
                <a:solidFill>
                  <a:schemeClr val="tx1"/>
                </a:solidFill>
              </a:rPr>
              <a:t>In collaboration with: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3352" y="583679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>
                <a:solidFill>
                  <a:srgbClr val="C00000"/>
                </a:solidFill>
              </a:rPr>
              <a:t>Add your own background picture:</a:t>
            </a:r>
            <a:r>
              <a:rPr lang="en-GB" u="sng" baseline="0">
                <a:solidFill>
                  <a:srgbClr val="C00000"/>
                </a:solidFill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baseline="0">
                <a:solidFill>
                  <a:srgbClr val="C00000"/>
                </a:solidFill>
              </a:rPr>
              <a:t>Do not </a:t>
            </a:r>
            <a:r>
              <a:rPr lang="en-GB" b="0" baseline="0">
                <a:solidFill>
                  <a:srgbClr val="C00000"/>
                </a:solidFill>
              </a:rPr>
              <a:t>change the IEEP logo or the website/Twitter details to the right!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baseline="0">
                <a:solidFill>
                  <a:srgbClr val="C00000"/>
                </a:solidFill>
              </a:rPr>
              <a:t>Insert</a:t>
            </a:r>
            <a:r>
              <a:rPr lang="en-GB" baseline="0">
                <a:solidFill>
                  <a:srgbClr val="C00000"/>
                </a:solidFill>
              </a:rPr>
              <a:t> + </a:t>
            </a:r>
            <a:r>
              <a:rPr lang="en-GB" b="1" baseline="0">
                <a:solidFill>
                  <a:srgbClr val="C00000"/>
                </a:solidFill>
              </a:rPr>
              <a:t>Pictures</a:t>
            </a:r>
            <a:endParaRPr lang="en-GB" b="0" baseline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baseline="0">
                <a:solidFill>
                  <a:srgbClr val="C00000"/>
                </a:solidFill>
              </a:rPr>
              <a:t>The picture should snap automatically to the background placeholder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baseline="0">
                <a:solidFill>
                  <a:srgbClr val="C00000"/>
                </a:solidFill>
              </a:rPr>
              <a:t>Check Slide Show view to double-check</a:t>
            </a:r>
            <a:endParaRPr lang="en-GB" baseline="0">
              <a:solidFill>
                <a:srgbClr val="C00000"/>
              </a:solidFill>
            </a:endParaRPr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627117" y="202929"/>
            <a:ext cx="3570511" cy="125672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7"/>
          </p:nvPr>
        </p:nvSpPr>
        <p:spPr>
          <a:xfrm>
            <a:off x="9193213" y="6367551"/>
            <a:ext cx="2879725" cy="431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827" r="-2382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9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587" y="1052736"/>
            <a:ext cx="9358827" cy="1201441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6587" y="2282584"/>
            <a:ext cx="9358827" cy="9202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Enter sub-title here</a:t>
            </a:r>
            <a:endParaRPr lang="en-GB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14560" y="3231223"/>
            <a:ext cx="9362881" cy="13032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Name(s), date, event, etc.</a:t>
            </a:r>
          </a:p>
        </p:txBody>
      </p:sp>
      <p:sp>
        <p:nvSpPr>
          <p:cNvPr id="18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606A74-6982-FE66-5AF3-F5C844038565}"/>
              </a:ext>
            </a:extLst>
          </p:cNvPr>
          <p:cNvGrpSpPr/>
          <p:nvPr userDrawn="1"/>
        </p:nvGrpSpPr>
        <p:grpSpPr>
          <a:xfrm>
            <a:off x="242086" y="6180185"/>
            <a:ext cx="4053714" cy="338554"/>
            <a:chOff x="242086" y="6180185"/>
            <a:chExt cx="4053714" cy="338554"/>
          </a:xfrm>
        </p:grpSpPr>
        <p:sp>
          <p:nvSpPr>
            <p:cNvPr id="27" name="textruta 13"/>
            <p:cNvSpPr txBox="1"/>
            <p:nvPr userDrawn="1"/>
          </p:nvSpPr>
          <p:spPr>
            <a:xfrm>
              <a:off x="242086" y="6180185"/>
              <a:ext cx="4053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sv-SE" sz="1600">
                  <a:solidFill>
                    <a:schemeClr val="bg1"/>
                  </a:solidFill>
                </a:rPr>
                <a:t>www.ieep.eu/news/ieep-uk	      @ieep_uk</a:t>
              </a:r>
            </a:p>
          </p:txBody>
        </p:sp>
        <p:pic>
          <p:nvPicPr>
            <p:cNvPr id="26" name="Bildobjekt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6183408"/>
              <a:ext cx="332108" cy="332108"/>
            </a:xfrm>
            <a:prstGeom prst="rect">
              <a:avLst/>
            </a:prstGeom>
          </p:spPr>
        </p:pic>
      </p:grpSp>
      <p:pic>
        <p:nvPicPr>
          <p:cNvPr id="20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sp>
        <p:nvSpPr>
          <p:cNvPr id="11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414560" y="4537652"/>
            <a:ext cx="9360854" cy="637785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1929259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ruta 13">
            <a:extLst>
              <a:ext uri="{FF2B5EF4-FFF2-40B4-BE49-F238E27FC236}">
                <a16:creationId xmlns:a16="http://schemas.microsoft.com/office/drawing/2014/main" xmlns="" id="{DAEACBEC-25BD-1FB8-009D-7F54907E43A9}"/>
              </a:ext>
            </a:extLst>
          </p:cNvPr>
          <p:cNvSpPr txBox="1"/>
          <p:nvPr userDrawn="1"/>
        </p:nvSpPr>
        <p:spPr>
          <a:xfrm>
            <a:off x="242086" y="6180185"/>
            <a:ext cx="4053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>
                <a:solidFill>
                  <a:schemeClr val="bg1"/>
                </a:solidFill>
              </a:rPr>
              <a:t>www.ieep.eu/news/ieep-uk	      @IEEP_uk</a:t>
            </a:r>
          </a:p>
        </p:txBody>
      </p:sp>
      <p:pic>
        <p:nvPicPr>
          <p:cNvPr id="14" name="Bildobjekt 16">
            <a:extLst>
              <a:ext uri="{FF2B5EF4-FFF2-40B4-BE49-F238E27FC236}">
                <a16:creationId xmlns:a16="http://schemas.microsoft.com/office/drawing/2014/main" xmlns="" id="{0863A9D6-7380-E148-7FA0-3565709B7C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6183408"/>
            <a:ext cx="332108" cy="3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33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6C1C-6624-40E5-B6E8-E0BE467EEDDD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86" r:id="rId3"/>
    <p:sldLayoutId id="2147483691" r:id="rId4"/>
    <p:sldLayoutId id="2147483708" r:id="rId5"/>
    <p:sldLayoutId id="2147483709" r:id="rId6"/>
    <p:sldLayoutId id="2147483701" r:id="rId7"/>
    <p:sldLayoutId id="2147483689" r:id="rId8"/>
    <p:sldLayoutId id="2147483678" r:id="rId9"/>
    <p:sldLayoutId id="2147483690" r:id="rId10"/>
    <p:sldLayoutId id="2147483698" r:id="rId11"/>
    <p:sldLayoutId id="2147483702" r:id="rId12"/>
    <p:sldLayoutId id="2147483703" r:id="rId13"/>
    <p:sldLayoutId id="2147483696" r:id="rId14"/>
    <p:sldLayoutId id="2147483699" r:id="rId15"/>
    <p:sldLayoutId id="2147483700" r:id="rId16"/>
    <p:sldLayoutId id="2147483653" r:id="rId17"/>
    <p:sldLayoutId id="2147483704" r:id="rId18"/>
    <p:sldLayoutId id="2147483667" r:id="rId19"/>
    <p:sldLayoutId id="2147483705" r:id="rId20"/>
    <p:sldLayoutId id="2147483664" r:id="rId21"/>
    <p:sldLayoutId id="2147483706" r:id="rId22"/>
    <p:sldLayoutId id="2147483674" r:id="rId23"/>
    <p:sldLayoutId id="2147483710" r:id="rId24"/>
    <p:sldLayoutId id="2147483682" r:id="rId25"/>
    <p:sldLayoutId id="2147483654" r:id="rId26"/>
    <p:sldLayoutId id="2147483668" r:id="rId27"/>
    <p:sldLayoutId id="2147483693" r:id="rId28"/>
    <p:sldLayoutId id="2147483694" r:id="rId29"/>
    <p:sldLayoutId id="2147483695" r:id="rId30"/>
    <p:sldLayoutId id="2147483671" r:id="rId31"/>
    <p:sldLayoutId id="2147483707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tucker.IEEPAssociate@IEEP.e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7CDFC70-143A-B090-BFAB-D443C3414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 comparison of biodiversity targets emerging in the EU and UK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9B589D04-21AA-CCC1-2B72-EF75001C14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Graham Tucker, 22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2715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 of the biodiversity targets report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4536504"/>
          </a:xfrm>
        </p:spPr>
        <p:txBody>
          <a:bodyPr/>
          <a:lstStyle/>
          <a:p>
            <a:r>
              <a:rPr lang="en-GB"/>
              <a:t>Summarise the agreed and proposed key biodiversity (nature) targets for habitats and species at EU level and in England, Northern Ireland, Scotland and Wales.</a:t>
            </a:r>
          </a:p>
          <a:p>
            <a:r>
              <a:rPr lang="en-GB"/>
              <a:t>Compare them in terms of their relevance to biodiversity conservation challenges, ambition and overall coherence.</a:t>
            </a:r>
          </a:p>
          <a:p>
            <a:r>
              <a:rPr lang="en-GB"/>
              <a:t>Focus on outcome targets, rather than measures (e.g. protected area coverage).</a:t>
            </a:r>
          </a:p>
          <a:p>
            <a:r>
              <a:rPr lang="en-GB"/>
              <a:t>Indicate the main areas of current divergence especially in relation to ambition, not least because the UK Government has committed to world leading environmental standards.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9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EU biodiversity targets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4536504"/>
          </a:xfrm>
        </p:spPr>
        <p:txBody>
          <a:bodyPr>
            <a:normAutofit/>
          </a:bodyPr>
          <a:lstStyle/>
          <a:p>
            <a:r>
              <a:rPr lang="en-GB" b="1"/>
              <a:t>EU Biodiversity Strategy for 2030</a:t>
            </a:r>
          </a:p>
          <a:p>
            <a:pPr lvl="1"/>
            <a:r>
              <a:rPr lang="en-GB"/>
              <a:t>Overall aim is ‘</a:t>
            </a:r>
            <a:r>
              <a:rPr lang="en-GB" i="1"/>
              <a:t>to ensure Europe's biodiversity will be on the road to recovery by 2030’ </a:t>
            </a:r>
          </a:p>
          <a:p>
            <a:pPr lvl="1"/>
            <a:r>
              <a:rPr lang="en-GB"/>
              <a:t>Set of non-binding biodiversity objectives and actions.</a:t>
            </a:r>
          </a:p>
          <a:p>
            <a:r>
              <a:rPr lang="en-GB" b="1"/>
              <a:t>Nature restoration Regulation (Restoration Law) </a:t>
            </a:r>
            <a:r>
              <a:rPr lang="en-GB"/>
              <a:t>proposed by the European Commission in June 2022 with legally binding restoration targets for ecosystems/habitats and species. </a:t>
            </a:r>
          </a:p>
          <a:p>
            <a:pPr lvl="1"/>
            <a:r>
              <a:rPr lang="en-GB"/>
              <a:t>Will oblige Member States to develop national restoration plans with specific targets for ecosystems, especially their EU protected habitats and species, as well as pollinators in general. </a:t>
            </a:r>
          </a:p>
          <a:p>
            <a:pPr lvl="1"/>
            <a:r>
              <a:rPr lang="en-GB"/>
              <a:t>Restoration measures for EU protected habitats will need to be in place on 30% of the areas where required by 2030, 60% by 2040 and 90% by 2050. </a:t>
            </a:r>
          </a:p>
          <a:p>
            <a:pPr lvl="1"/>
            <a:r>
              <a:rPr lang="en-GB"/>
              <a:t>Restoration to cover at least 20% of the EU’s land and sea by 2030, and all ecosystems in need of restoration by 2050.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6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Biodiversity targets within the UK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4536504"/>
          </a:xfrm>
        </p:spPr>
        <p:txBody>
          <a:bodyPr>
            <a:normAutofit/>
          </a:bodyPr>
          <a:lstStyle/>
          <a:p>
            <a:r>
              <a:rPr lang="en-GB" b="1"/>
              <a:t>England</a:t>
            </a:r>
          </a:p>
          <a:p>
            <a:pPr lvl="1"/>
            <a:r>
              <a:rPr lang="en-GB"/>
              <a:t>DEFRA’s 2018 25 Year Environment Plan: overall aim for ‘richer plants and wildlife’ by 2042.</a:t>
            </a:r>
          </a:p>
          <a:p>
            <a:pPr lvl="1"/>
            <a:r>
              <a:rPr lang="en-GB"/>
              <a:t>Requirement in the 2021 Environment Act for legally binding targets.</a:t>
            </a:r>
          </a:p>
          <a:p>
            <a:pPr lvl="1"/>
            <a:r>
              <a:rPr lang="en-GB"/>
              <a:t>DEFRA proposals in the March 2022 environmental targets consultation.</a:t>
            </a:r>
          </a:p>
          <a:p>
            <a:r>
              <a:rPr lang="en-GB" b="1"/>
              <a:t>Northern Ireland</a:t>
            </a:r>
          </a:p>
          <a:p>
            <a:pPr lvl="1"/>
            <a:r>
              <a:rPr lang="en-GB"/>
              <a:t>DAERA’s proposals in the draft Environment Strategy: overall aim to be nature positive on land by 2030.  </a:t>
            </a:r>
          </a:p>
          <a:p>
            <a:pPr lvl="1"/>
            <a:r>
              <a:rPr lang="en-GB"/>
              <a:t>Final Environment Strategy unpublished due to the institutional situation. </a:t>
            </a:r>
          </a:p>
          <a:p>
            <a:r>
              <a:rPr lang="en-GB" b="1"/>
              <a:t>Scotland and Wales</a:t>
            </a:r>
          </a:p>
          <a:p>
            <a:pPr lvl="1"/>
            <a:r>
              <a:rPr lang="en-GB"/>
              <a:t>Being developed, and to be legally binding in Scotland, and recommended to be so in Wales.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3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Comparison of targets: England and Northern Ireland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4536504"/>
          </a:xfrm>
        </p:spPr>
        <p:txBody>
          <a:bodyPr>
            <a:normAutofit/>
          </a:bodyPr>
          <a:lstStyle/>
          <a:p>
            <a:r>
              <a:rPr lang="en-GB" b="1"/>
              <a:t>Some similarities:</a:t>
            </a:r>
          </a:p>
          <a:p>
            <a:pPr lvl="1"/>
            <a:r>
              <a:rPr lang="en-GB"/>
              <a:t>e.g. wildlife-rich habitat restoration, increasing woodland coverage, and achieving Good Environmental Status in all seas. </a:t>
            </a:r>
          </a:p>
          <a:p>
            <a:r>
              <a:rPr lang="en-GB" b="1"/>
              <a:t>Divergence:</a:t>
            </a:r>
          </a:p>
          <a:p>
            <a:pPr lvl="1"/>
            <a:r>
              <a:rPr lang="en-GB"/>
              <a:t>England is to set some legally binding targets, whilst none have been proposed in NI, there is a commitment to legislate to translate global targets.  </a:t>
            </a:r>
          </a:p>
          <a:p>
            <a:pPr lvl="1"/>
            <a:r>
              <a:rPr lang="en-GB"/>
              <a:t>No proposed targets for habitat quality and species in Marine Protected Areas (MPAs), or for overall species abundance in NI.</a:t>
            </a:r>
          </a:p>
          <a:p>
            <a:pPr lvl="1"/>
            <a:r>
              <a:rPr lang="en-GB"/>
              <a:t>Draft Environment Strategy in NI does have a specific and ambitious target for peatlands, whereas there are no specific habitat targets proposed for England.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3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Divergence between proposals in England, Northern Ireland and those for the EU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Habitats</a:t>
            </a:r>
          </a:p>
          <a:p>
            <a:pPr lvl="0"/>
            <a:r>
              <a:rPr lang="en-GB" b="1"/>
              <a:t>Broad restoration of ‘wildlife-rich’ habitats </a:t>
            </a:r>
            <a:r>
              <a:rPr lang="en-GB"/>
              <a:t>in England and NI, </a:t>
            </a:r>
            <a:r>
              <a:rPr lang="en-GB" smtClean="0"/>
              <a:t>focusing </a:t>
            </a:r>
            <a:r>
              <a:rPr lang="en-GB"/>
              <a:t>on Priority Habitats in NI, but not England where very wide range of biodiversity value. </a:t>
            </a:r>
            <a:r>
              <a:rPr lang="en-GB" dirty="0"/>
              <a:t>The proposed EU Restoration Law focuses its strongest measures on EU protected habitats, with complementary broader ecosystem restoration.</a:t>
            </a:r>
          </a:p>
          <a:p>
            <a:pPr lvl="0"/>
            <a:r>
              <a:rPr lang="en-GB" b="1" dirty="0"/>
              <a:t>No habitat re-creation targets in the UK </a:t>
            </a:r>
            <a:r>
              <a:rPr lang="en-GB" dirty="0"/>
              <a:t>that are comparable to those proposed in the EU Restoration Law, which aim to ensure the extent of each EU protected habitat is sufficient to achieve its favourable conservation status.</a:t>
            </a:r>
          </a:p>
          <a:p>
            <a:r>
              <a:rPr lang="en-GB" b="1" dirty="0"/>
              <a:t>No</a:t>
            </a:r>
            <a:r>
              <a:rPr lang="en-GB" dirty="0"/>
              <a:t> </a:t>
            </a:r>
            <a:r>
              <a:rPr lang="en-GB" b="1" dirty="0"/>
              <a:t>targets for particular ecosystems that require action in the UK</a:t>
            </a:r>
            <a:r>
              <a:rPr lang="en-GB" dirty="0"/>
              <a:t>, which in the EU Restoration Law have been proposed for the restoration of free-flowing rivers.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68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Divergence between proposals in England, Northern Ireland and those for the EU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Species</a:t>
            </a:r>
          </a:p>
          <a:p>
            <a:pPr lvl="0"/>
            <a:r>
              <a:rPr lang="en-GB" b="1"/>
              <a:t>No species targets </a:t>
            </a:r>
            <a:r>
              <a:rPr lang="en-GB"/>
              <a:t>proposed so far in NI.</a:t>
            </a:r>
          </a:p>
          <a:p>
            <a:pPr lvl="0"/>
            <a:r>
              <a:rPr lang="en-GB" b="1"/>
              <a:t>Broad scope of the species target </a:t>
            </a:r>
            <a:r>
              <a:rPr lang="en-GB"/>
              <a:t>for England, based on 1,071 representative species without prioritisation, and GB Red-List Index. The proposed Restoration Law’s targets mainly cover EU protected species.</a:t>
            </a:r>
          </a:p>
          <a:p>
            <a:pPr lvl="0"/>
            <a:r>
              <a:rPr lang="en-GB" b="1"/>
              <a:t>No UK targets for species groups </a:t>
            </a:r>
            <a:r>
              <a:rPr lang="en-GB"/>
              <a:t>that require action. The EU Restoration Law has subtargets for particularly important groups, namely grassland butterflies, pollinators and farmland birds. </a:t>
            </a:r>
          </a:p>
          <a:p>
            <a:pPr lvl="0"/>
            <a:r>
              <a:rPr lang="en-GB"/>
              <a:t>The quantified EU target for </a:t>
            </a:r>
            <a:r>
              <a:rPr lang="en-GB" b="1"/>
              <a:t>farmland birds </a:t>
            </a:r>
            <a:r>
              <a:rPr lang="en-GB"/>
              <a:t>is more ambitious than the general target for species in England.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7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4536504"/>
          </a:xfrm>
        </p:spPr>
        <p:txBody>
          <a:bodyPr>
            <a:normAutofit/>
          </a:bodyPr>
          <a:lstStyle/>
          <a:p>
            <a:r>
              <a:rPr lang="en-GB" dirty="0"/>
              <a:t>The proposed biodiversity targets for England and NI show clear indications of divergence between them, and especially with those of the EU. </a:t>
            </a:r>
          </a:p>
          <a:p>
            <a:r>
              <a:rPr lang="en-GB" dirty="0"/>
              <a:t>Whilst the legal requirement in England for a legally binding species abundance target is internationally leading, its proposed level of ambition is questionable. </a:t>
            </a:r>
          </a:p>
          <a:p>
            <a:r>
              <a:rPr lang="en-GB" dirty="0"/>
              <a:t>Moreover, the proposed target habitat and species indicators in England and NI are only based on broad indexes, and lack more specific sub-targets for habitats and species that most require action, as in the EU. </a:t>
            </a:r>
          </a:p>
          <a:p>
            <a:r>
              <a:rPr lang="en-GB" dirty="0" smtClean="0"/>
              <a:t>The </a:t>
            </a:r>
            <a:r>
              <a:rPr lang="en-GB" dirty="0"/>
              <a:t>targets could be achieved whilst major losses in biodiversity continue, such as declines in natural and semi-natural habitats, and particularly threatened species groups (e.g. seabirds, farmland birds and habitat specialist butterflies).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41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BA538-7F3C-49AE-8B5D-3E2B5B22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3AA99D-2083-413A-A77E-FD127E340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Graham Tucker  </a:t>
            </a:r>
            <a:r>
              <a:rPr lang="en-GB">
                <a:hlinkClick r:id="rId3"/>
              </a:rPr>
              <a:t>Gtucker.ieepassociate@ieep.eu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816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016_v2">
  <a:themeElements>
    <a:clrScheme name="IEEP colours 2016">
      <a:dk1>
        <a:srgbClr val="3F3F3F"/>
      </a:dk1>
      <a:lt1>
        <a:sysClr val="window" lastClr="FFFFFF"/>
      </a:lt1>
      <a:dk2>
        <a:srgbClr val="618015"/>
      </a:dk2>
      <a:lt2>
        <a:srgbClr val="EBB300"/>
      </a:lt2>
      <a:accent1>
        <a:srgbClr val="DA6542"/>
      </a:accent1>
      <a:accent2>
        <a:srgbClr val="784C6C"/>
      </a:accent2>
      <a:accent3>
        <a:srgbClr val="617EA5"/>
      </a:accent3>
      <a:accent4>
        <a:srgbClr val="5F9471"/>
      </a:accent4>
      <a:accent5>
        <a:srgbClr val="8DAE5D"/>
      </a:accent5>
      <a:accent6>
        <a:srgbClr val="D3B742"/>
      </a:accent6>
      <a:hlink>
        <a:srgbClr val="9BBB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P UK Presentation Template (Sept.22)" id="{9D17548F-F6E0-49B5-ABD0-387D0F6CDBCD}" vid="{35F38E2C-A279-4ECC-9183-6015E5669A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2d934b-2938-4d6b-ac9a-9e9499e8e4be" xsi:nil="true"/>
    <lcf76f155ced4ddcb4097134ff3c332f xmlns="a985dc28-9c4b-4159-9ef4-f0ae362c04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B353A02DD8944A39CFE7AE6592690" ma:contentTypeVersion="14" ma:contentTypeDescription="Create a new document." ma:contentTypeScope="" ma:versionID="906fa94d4e4c2022a3ddcb2eaaf814b6">
  <xsd:schema xmlns:xsd="http://www.w3.org/2001/XMLSchema" xmlns:xs="http://www.w3.org/2001/XMLSchema" xmlns:p="http://schemas.microsoft.com/office/2006/metadata/properties" xmlns:ns2="a985dc28-9c4b-4159-9ef4-f0ae362c04ab" xmlns:ns3="d92d934b-2938-4d6b-ac9a-9e9499e8e4be" targetNamespace="http://schemas.microsoft.com/office/2006/metadata/properties" ma:root="true" ma:fieldsID="352793dea708fbcc9e21becc103f40ee" ns2:_="" ns3:_="">
    <xsd:import namespace="a985dc28-9c4b-4159-9ef4-f0ae362c04ab"/>
    <xsd:import namespace="d92d934b-2938-4d6b-ac9a-9e9499e8e4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5dc28-9c4b-4159-9ef4-f0ae362c0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5174ae4-506c-4edd-996c-db57e70c67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d934b-2938-4d6b-ac9a-9e9499e8e4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8e9971b-f26f-48f5-b9ab-ae8d4ef75e0d}" ma:internalName="TaxCatchAll" ma:showField="CatchAllData" ma:web="d92d934b-2938-4d6b-ac9a-9e9499e8e4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AFE34A-F94A-4E4E-A6D0-97539E73D981}">
  <ds:schemaRefs>
    <ds:schemaRef ds:uri="http://purl.org/dc/elements/1.1/"/>
    <ds:schemaRef ds:uri="http://schemas.microsoft.com/office/2006/metadata/properties"/>
    <ds:schemaRef ds:uri="a985dc28-9c4b-4159-9ef4-f0ae362c04ab"/>
    <ds:schemaRef ds:uri="d92d934b-2938-4d6b-ac9a-9e9499e8e4b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1B6010-5E19-4FA6-AC05-3660E66794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B6C3-6EAF-489A-9B20-0AAE76B92E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842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Template 2016_v2</vt:lpstr>
      <vt:lpstr>A comparison of biodiversity targets emerging in the EU and UK</vt:lpstr>
      <vt:lpstr>Objectives of the biodiversity targets report</vt:lpstr>
      <vt:lpstr>EU biodiversity targets</vt:lpstr>
      <vt:lpstr>Biodiversity targets within the UK</vt:lpstr>
      <vt:lpstr>Comparison of targets: England and Northern Ireland</vt:lpstr>
      <vt:lpstr>Divergence between proposals in England, Northern Ireland and those for the EU</vt:lpstr>
      <vt:lpstr>Divergence between proposals in England, Northern Ireland and those for the EU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Woo-Canal</dc:creator>
  <cp:lastModifiedBy>Graham Tucker</cp:lastModifiedBy>
  <cp:revision>11</cp:revision>
  <cp:lastPrinted>2022-09-22T09:47:51Z</cp:lastPrinted>
  <dcterms:created xsi:type="dcterms:W3CDTF">2022-09-07T13:55:44Z</dcterms:created>
  <dcterms:modified xsi:type="dcterms:W3CDTF">2022-09-22T14:51:17Z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0x0101002EFB353A02DD8944A39CFE7AE6592690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</Properties>
</file>